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1" r:id="rId1"/>
  </p:sldMasterIdLst>
  <p:notesMasterIdLst>
    <p:notesMasterId r:id="rId46"/>
  </p:notesMasterIdLst>
  <p:sldIdLst>
    <p:sldId id="257" r:id="rId2"/>
    <p:sldId id="266" r:id="rId3"/>
    <p:sldId id="267" r:id="rId4"/>
    <p:sldId id="268" r:id="rId5"/>
    <p:sldId id="375" r:id="rId6"/>
    <p:sldId id="346" r:id="rId7"/>
    <p:sldId id="368" r:id="rId8"/>
    <p:sldId id="333" r:id="rId9"/>
    <p:sldId id="376" r:id="rId10"/>
    <p:sldId id="361" r:id="rId11"/>
    <p:sldId id="276" r:id="rId12"/>
    <p:sldId id="359" r:id="rId13"/>
    <p:sldId id="334" r:id="rId14"/>
    <p:sldId id="377" r:id="rId15"/>
    <p:sldId id="366" r:id="rId16"/>
    <p:sldId id="367" r:id="rId17"/>
    <p:sldId id="339" r:id="rId18"/>
    <p:sldId id="378" r:id="rId19"/>
    <p:sldId id="363" r:id="rId20"/>
    <p:sldId id="379" r:id="rId21"/>
    <p:sldId id="364" r:id="rId22"/>
    <p:sldId id="369" r:id="rId23"/>
    <p:sldId id="343" r:id="rId24"/>
    <p:sldId id="269" r:id="rId25"/>
    <p:sldId id="275" r:id="rId26"/>
    <p:sldId id="370" r:id="rId27"/>
    <p:sldId id="371" r:id="rId28"/>
    <p:sldId id="372" r:id="rId29"/>
    <p:sldId id="373" r:id="rId30"/>
    <p:sldId id="374" r:id="rId31"/>
    <p:sldId id="264" r:id="rId32"/>
    <p:sldId id="265" r:id="rId33"/>
    <p:sldId id="284" r:id="rId34"/>
    <p:sldId id="285" r:id="rId35"/>
    <p:sldId id="286" r:id="rId36"/>
    <p:sldId id="351" r:id="rId37"/>
    <p:sldId id="312" r:id="rId38"/>
    <p:sldId id="288" r:id="rId39"/>
    <p:sldId id="313" r:id="rId40"/>
    <p:sldId id="347" r:id="rId41"/>
    <p:sldId id="350" r:id="rId42"/>
    <p:sldId id="348" r:id="rId43"/>
    <p:sldId id="292" r:id="rId44"/>
    <p:sldId id="291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99"/>
    <a:srgbClr val="CC9933"/>
    <a:srgbClr val="990000"/>
    <a:srgbClr val="999999"/>
    <a:srgbClr val="FFCC00"/>
    <a:srgbClr val="99CC00"/>
    <a:srgbClr val="6699CC"/>
    <a:srgbClr val="CC3333"/>
    <a:srgbClr val="DB8487"/>
    <a:srgbClr val="556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1" autoAdjust="0"/>
    <p:restoredTop sz="93356" autoAdjust="0"/>
  </p:normalViewPr>
  <p:slideViewPr>
    <p:cSldViewPr snapToGrid="0" snapToObjects="1">
      <p:cViewPr varScale="1">
        <p:scale>
          <a:sx n="125" d="100"/>
          <a:sy n="125" d="100"/>
        </p:scale>
        <p:origin x="728" y="168"/>
      </p:cViewPr>
      <p:guideLst>
        <p:guide orient="horz" pos="1620"/>
        <p:guide pos="2880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0F783-F343-7544-AA0A-F47ED3C81B50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E44C7-B3C4-5244-BDCF-416203696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5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E44C7-B3C4-5244-BDCF-416203696E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03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E44C7-B3C4-5244-BDCF-416203696E1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00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E44C7-B3C4-5244-BDCF-416203696E1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00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E44C7-B3C4-5244-BDCF-416203696E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03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E44C7-B3C4-5244-BDCF-416203696E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03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Sixteen billion US dollars per year in aid would send all children to school.</a:t>
            </a:r>
          </a:p>
          <a:p>
            <a:r>
              <a:rPr lang="en-US" dirty="0"/>
              <a:t>This is about half of the amount Europeans and Americans spend on ice cream annually. </a:t>
            </a:r>
          </a:p>
          <a:p>
            <a:r>
              <a:rPr lang="en-US" dirty="0"/>
              <a:t>(Source: </a:t>
            </a:r>
            <a:r>
              <a:rPr lang="en-US" dirty="0" err="1"/>
              <a:t>Worldwatch</a:t>
            </a:r>
            <a:r>
              <a:rPr lang="en-US" dirty="0"/>
              <a:t> Institute)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E44C7-B3C4-5244-BDCF-416203696E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03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E44C7-B3C4-5244-BDCF-416203696E1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00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E44C7-B3C4-5244-BDCF-416203696E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00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E44C7-B3C4-5244-BDCF-416203696E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00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E44C7-B3C4-5244-BDCF-416203696E1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00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E44C7-B3C4-5244-BDCF-416203696E1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0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3/13/18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848B-07B0-A14F-8045-1658F9E71445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0230-1669-F94E-88AC-B16CB6DE8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848B-07B0-A14F-8045-1658F9E71445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0230-1669-F94E-88AC-B16CB6DE8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848B-07B0-A14F-8045-1658F9E71445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0230-1669-F94E-88AC-B16CB6DE8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848B-07B0-A14F-8045-1658F9E71445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0230-1669-F94E-88AC-B16CB6DE8D8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848B-07B0-A14F-8045-1658F9E71445}" type="datetimeFigureOut">
              <a:rPr lang="en-US" smtClean="0"/>
              <a:t>3/13/18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0230-1669-F94E-88AC-B16CB6DE8D8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848B-07B0-A14F-8045-1658F9E71445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0230-1669-F94E-88AC-B16CB6DE8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848B-07B0-A14F-8045-1658F9E71445}" type="datetimeFigureOut">
              <a:rPr lang="en-US" smtClean="0"/>
              <a:t>3/13/18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0230-1669-F94E-88AC-B16CB6DE8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848B-07B0-A14F-8045-1658F9E71445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0230-1669-F94E-88AC-B16CB6DE8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848B-07B0-A14F-8045-1658F9E71445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0230-1669-F94E-88AC-B16CB6DE8D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D79848B-07B0-A14F-8045-1658F9E71445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FFA0230-1669-F94E-88AC-B16CB6DE8D8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731" y="1354607"/>
            <a:ext cx="3471940" cy="1342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4439" y="4759735"/>
            <a:ext cx="7152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V20180313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EF6E26-5639-6C4A-A985-822A3FEB4E49}"/>
              </a:ext>
            </a:extLst>
          </p:cNvPr>
          <p:cNvGrpSpPr/>
          <p:nvPr/>
        </p:nvGrpSpPr>
        <p:grpSpPr>
          <a:xfrm>
            <a:off x="3852201" y="2697271"/>
            <a:ext cx="1397000" cy="723900"/>
            <a:chOff x="3911891" y="2697271"/>
            <a:chExt cx="1397000" cy="723900"/>
          </a:xfrm>
        </p:grpSpPr>
        <p:pic>
          <p:nvPicPr>
            <p:cNvPr id="1026" name="Picture 47">
              <a:extLst>
                <a:ext uri="{FF2B5EF4-FFF2-40B4-BE49-F238E27FC236}">
                  <a16:creationId xmlns:a16="http://schemas.microsoft.com/office/drawing/2014/main" id="{77633271-A579-3640-B623-0D3E53AE2A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891" y="2697271"/>
              <a:ext cx="6731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4EB56531-09B2-DC4A-9516-2A88EBDDC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991" y="2894121"/>
              <a:ext cx="723900" cy="33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039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60407" y="365729"/>
            <a:ext cx="719455" cy="719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156" y="377298"/>
            <a:ext cx="7019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999"/>
                </a:solidFill>
                <a:latin typeface="Arial"/>
                <a:cs typeface="Arial"/>
              </a:rPr>
              <a:t>OpenEMIS Survey</a:t>
            </a:r>
          </a:p>
        </p:txBody>
      </p:sp>
      <p:pic>
        <p:nvPicPr>
          <p:cNvPr id="14" name="Picture 13" descr="iphone5_dev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62" y="1251857"/>
            <a:ext cx="2171801" cy="3939377"/>
          </a:xfrm>
          <a:prstGeom prst="rect">
            <a:avLst/>
          </a:prstGeom>
        </p:spPr>
      </p:pic>
      <p:pic>
        <p:nvPicPr>
          <p:cNvPr id="15" name="Picture 14" descr="sumsa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57" y="1204123"/>
            <a:ext cx="2019539" cy="3837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949" y="1960880"/>
            <a:ext cx="1410673" cy="243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210" y="1595120"/>
            <a:ext cx="1731871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7" y="365729"/>
            <a:ext cx="719455" cy="719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156" y="377298"/>
            <a:ext cx="7019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9CC00"/>
                </a:solidFill>
                <a:latin typeface="Arial"/>
                <a:cs typeface="Arial"/>
              </a:rPr>
              <a:t>OpenEMIS Classroom</a:t>
            </a:r>
          </a:p>
        </p:txBody>
      </p:sp>
      <p:pic>
        <p:nvPicPr>
          <p:cNvPr id="14" name="Picture 13" descr="iphone5_dev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62" y="1251857"/>
            <a:ext cx="2171801" cy="3939377"/>
          </a:xfrm>
          <a:prstGeom prst="rect">
            <a:avLst/>
          </a:prstGeom>
        </p:spPr>
      </p:pic>
      <p:pic>
        <p:nvPicPr>
          <p:cNvPr id="15" name="Picture 14" descr="sumsa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57" y="1204123"/>
            <a:ext cx="2019539" cy="3837122"/>
          </a:xfrm>
          <a:prstGeom prst="rect">
            <a:avLst/>
          </a:prstGeom>
        </p:spPr>
      </p:pic>
      <p:pic>
        <p:nvPicPr>
          <p:cNvPr id="16" name="Picture 15" descr="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33" y="1943707"/>
            <a:ext cx="1415586" cy="2465327"/>
          </a:xfrm>
          <a:prstGeom prst="rect">
            <a:avLst/>
          </a:prstGeom>
        </p:spPr>
      </p:pic>
      <p:pic>
        <p:nvPicPr>
          <p:cNvPr id="17" name="Picture 16" descr="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015" y="1708164"/>
            <a:ext cx="1720564" cy="286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60407" y="1825482"/>
            <a:ext cx="3581390" cy="2862219"/>
            <a:chOff x="660407" y="1816539"/>
            <a:chExt cx="3581390" cy="2862219"/>
          </a:xfrm>
        </p:grpSpPr>
        <p:pic>
          <p:nvPicPr>
            <p:cNvPr id="4" name="Picture 3" descr="imac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407" y="1816539"/>
              <a:ext cx="3581390" cy="286221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854" y="1971374"/>
              <a:ext cx="3310386" cy="188278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60407" y="365729"/>
            <a:ext cx="4876058" cy="719455"/>
            <a:chOff x="747163" y="386563"/>
            <a:chExt cx="4876058" cy="719455"/>
          </a:xfrm>
        </p:grpSpPr>
        <p:pic>
          <p:nvPicPr>
            <p:cNvPr id="6" name="Picture 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163" y="386563"/>
              <a:ext cx="719455" cy="71945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550912" y="398132"/>
              <a:ext cx="40723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6699CC"/>
                  </a:solidFill>
                  <a:latin typeface="Arial"/>
                  <a:cs typeface="Arial"/>
                </a:rPr>
                <a:t>OpenEMIS Core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02204" y="1816539"/>
            <a:ext cx="3581390" cy="2862219"/>
            <a:chOff x="4902204" y="1816539"/>
            <a:chExt cx="3581390" cy="2862219"/>
          </a:xfrm>
        </p:grpSpPr>
        <p:pic>
          <p:nvPicPr>
            <p:cNvPr id="7" name="Picture 6" descr="imac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204" y="1816539"/>
              <a:ext cx="3581390" cy="2862219"/>
            </a:xfrm>
            <a:prstGeom prst="rect">
              <a:avLst/>
            </a:prstGeom>
          </p:spPr>
        </p:pic>
        <p:pic>
          <p:nvPicPr>
            <p:cNvPr id="8" name="Picture 7" descr="Screen Shot 2015-07-07 at 10.47.14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778" y="1968456"/>
              <a:ext cx="3285320" cy="184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0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 rot="5400000">
            <a:off x="3877170" y="1784754"/>
            <a:ext cx="1169009" cy="878218"/>
          </a:xfrm>
          <a:prstGeom prst="rightArrow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75825" y="-477983"/>
            <a:ext cx="9335932" cy="2463952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3529368" y="140246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Data Collection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91980" y="2937546"/>
            <a:ext cx="216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77FBD"/>
                </a:solidFill>
                <a:latin typeface="Arial"/>
                <a:cs typeface="Arial"/>
              </a:rPr>
              <a:t>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497135226"/>
      </p:ext>
    </p:extLst>
  </p:cSld>
  <p:clrMapOvr>
    <a:masterClrMapping/>
  </p:clrMapOvr>
  <p:transition spd="slow" advTm="1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5825" y="-477983"/>
            <a:ext cx="9335932" cy="2463952"/>
            <a:chOff x="-75825" y="-477983"/>
            <a:chExt cx="9335932" cy="2463952"/>
          </a:xfrm>
        </p:grpSpPr>
        <p:sp>
          <p:nvSpPr>
            <p:cNvPr id="60" name="Rectangle 59"/>
            <p:cNvSpPr/>
            <p:nvPr/>
          </p:nvSpPr>
          <p:spPr>
            <a:xfrm>
              <a:off x="-75825" y="-477983"/>
              <a:ext cx="9335932" cy="2463952"/>
            </a:xfrm>
            <a:prstGeom prst="rect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492217" y="1402460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Data Management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F959E3-2FEA-FE46-89FF-7675B21C7B17}"/>
              </a:ext>
            </a:extLst>
          </p:cNvPr>
          <p:cNvGrpSpPr/>
          <p:nvPr/>
        </p:nvGrpSpPr>
        <p:grpSpPr>
          <a:xfrm>
            <a:off x="2823747" y="2788646"/>
            <a:ext cx="1338690" cy="1191930"/>
            <a:chOff x="2823747" y="2788646"/>
            <a:chExt cx="1338690" cy="1191930"/>
          </a:xfrm>
        </p:grpSpPr>
        <p:pic>
          <p:nvPicPr>
            <p:cNvPr id="57" name="Picture 56" descr="imac.png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486" y="3075527"/>
              <a:ext cx="422951" cy="360000"/>
            </a:xfrm>
            <a:prstGeom prst="rect">
              <a:avLst/>
            </a:prstGeom>
          </p:spPr>
        </p:pic>
        <p:pic>
          <p:nvPicPr>
            <p:cNvPr id="49" name="Picture 4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957906" y="2788646"/>
              <a:ext cx="719455" cy="71945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823747" y="3518911"/>
              <a:ext cx="9877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OpenEMIS </a:t>
              </a:r>
            </a:p>
            <a:p>
              <a:pPr algn="ctr">
                <a:lnSpc>
                  <a:spcPct val="120000"/>
                </a:lnSpc>
              </a:pPr>
              <a:r>
                <a:rPr 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DataManager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0FAAD2-80FE-CE4C-8B1E-C0134706BE3A}"/>
              </a:ext>
            </a:extLst>
          </p:cNvPr>
          <p:cNvGrpSpPr/>
          <p:nvPr/>
        </p:nvGrpSpPr>
        <p:grpSpPr>
          <a:xfrm>
            <a:off x="4992724" y="2793775"/>
            <a:ext cx="1247215" cy="1182916"/>
            <a:chOff x="4992724" y="2793775"/>
            <a:chExt cx="1247215" cy="118291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2CCB3B8-4670-F740-8F6C-B34C4D078AA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29" y="2793775"/>
              <a:ext cx="719455" cy="71945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A46A624-EE44-1144-AEB1-08FC1C9426AE}"/>
                </a:ext>
              </a:extLst>
            </p:cNvPr>
            <p:cNvSpPr txBox="1"/>
            <p:nvPr/>
          </p:nvSpPr>
          <p:spPr>
            <a:xfrm>
              <a:off x="4992724" y="3515026"/>
              <a:ext cx="8242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OpenEMIS</a:t>
              </a:r>
            </a:p>
            <a:p>
              <a:pPr algn="ctr">
                <a:lnSpc>
                  <a:spcPct val="120000"/>
                </a:lnSpc>
              </a:pPr>
              <a:r>
                <a:rPr 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Integrator</a:t>
              </a:r>
            </a:p>
          </p:txBody>
        </p:sp>
        <p:pic>
          <p:nvPicPr>
            <p:cNvPr id="33" name="Picture 32" descr="imac.png">
              <a:extLst>
                <a:ext uri="{FF2B5EF4-FFF2-40B4-BE49-F238E27FC236}">
                  <a16:creationId xmlns:a16="http://schemas.microsoft.com/office/drawing/2014/main" id="{8984BC7D-C4DA-EA42-A6AF-A3548D250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6988" y="3075527"/>
              <a:ext cx="422951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908572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7" y="1816539"/>
            <a:ext cx="3581390" cy="286221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7" y="365729"/>
            <a:ext cx="719455" cy="719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156" y="377298"/>
            <a:ext cx="7019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93366"/>
                </a:solidFill>
                <a:latin typeface="Arial"/>
                <a:cs typeface="Arial"/>
              </a:rPr>
              <a:t>OpenEMIS DataManager</a:t>
            </a:r>
          </a:p>
        </p:txBody>
      </p:sp>
      <p:pic>
        <p:nvPicPr>
          <p:cNvPr id="7" name="Picture 6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204" y="1816539"/>
            <a:ext cx="3581390" cy="2862219"/>
          </a:xfrm>
          <a:prstGeom prst="rect">
            <a:avLst/>
          </a:prstGeom>
        </p:spPr>
      </p:pic>
      <p:pic>
        <p:nvPicPr>
          <p:cNvPr id="9" name="Picture 8" descr="Screen Shot 2015-07-08 at 4.35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" y="1958571"/>
            <a:ext cx="3288421" cy="189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24" y="2138033"/>
            <a:ext cx="3311769" cy="1716518"/>
          </a:xfrm>
          <a:prstGeom prst="rect">
            <a:avLst/>
          </a:prstGeom>
        </p:spPr>
      </p:pic>
      <p:pic>
        <p:nvPicPr>
          <p:cNvPr id="10" name="Picture 9" descr="Screen Shot 2015-07-08 at 4.35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54" y="1958571"/>
            <a:ext cx="3288421" cy="1895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154" y="2138033"/>
            <a:ext cx="3301999" cy="171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7" y="1816539"/>
            <a:ext cx="3581390" cy="286221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7" y="365729"/>
            <a:ext cx="719455" cy="719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156" y="377298"/>
            <a:ext cx="7019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C6699"/>
                </a:solidFill>
                <a:latin typeface="Arial"/>
                <a:cs typeface="Arial"/>
              </a:rPr>
              <a:t>OpenEMIS Integrator</a:t>
            </a:r>
          </a:p>
        </p:txBody>
      </p:sp>
      <p:pic>
        <p:nvPicPr>
          <p:cNvPr id="7" name="Picture 6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204" y="1816539"/>
            <a:ext cx="3581390" cy="2862219"/>
          </a:xfrm>
          <a:prstGeom prst="rect">
            <a:avLst/>
          </a:prstGeom>
        </p:spPr>
      </p:pic>
      <p:pic>
        <p:nvPicPr>
          <p:cNvPr id="9" name="Picture 8" descr="Screen Shot 2015-07-08 at 4.35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" y="1958571"/>
            <a:ext cx="3288421" cy="189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134292"/>
            <a:ext cx="3288421" cy="1720259"/>
          </a:xfrm>
          <a:prstGeom prst="rect">
            <a:avLst/>
          </a:prstGeom>
        </p:spPr>
      </p:pic>
      <p:pic>
        <p:nvPicPr>
          <p:cNvPr id="11" name="Picture 10" descr="Screen Shot 2015-07-08 at 4.35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88" y="1958571"/>
            <a:ext cx="3288421" cy="1895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87" y="2134292"/>
            <a:ext cx="3288421" cy="182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509" y="2500529"/>
            <a:ext cx="216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77FBD"/>
                </a:solidFill>
                <a:latin typeface="Arial"/>
                <a:cs typeface="Arial"/>
              </a:rPr>
              <a:t>Data Management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0471" y="-222038"/>
            <a:ext cx="4563529" cy="5515413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30009" y="2506770"/>
            <a:ext cx="169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Data Analysis</a:t>
            </a:r>
          </a:p>
        </p:txBody>
      </p:sp>
      <p:sp>
        <p:nvSpPr>
          <p:cNvPr id="5" name="Right Arrow 4"/>
          <p:cNvSpPr/>
          <p:nvPr/>
        </p:nvSpPr>
        <p:spPr>
          <a:xfrm rot="10800000">
            <a:off x="3614220" y="2294916"/>
            <a:ext cx="1169009" cy="878218"/>
          </a:xfrm>
          <a:prstGeom prst="rightArrow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580471" y="2294917"/>
            <a:ext cx="890123" cy="87821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8998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46 -0.25702 L 0.21746 0.00648 " pathEditMode="fixed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1745 0.00649 L 0.00433 0.0068 " pathEditMode="fixed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5825" y="-477983"/>
            <a:ext cx="9335932" cy="2463952"/>
            <a:chOff x="-75825" y="-477983"/>
            <a:chExt cx="9335932" cy="2463952"/>
          </a:xfrm>
        </p:grpSpPr>
        <p:sp>
          <p:nvSpPr>
            <p:cNvPr id="60" name="Rectangle 59"/>
            <p:cNvSpPr/>
            <p:nvPr/>
          </p:nvSpPr>
          <p:spPr>
            <a:xfrm>
              <a:off x="-75825" y="-477983"/>
              <a:ext cx="9335932" cy="2463952"/>
            </a:xfrm>
            <a:prstGeom prst="rect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727346" y="1402460"/>
              <a:ext cx="1689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Data Analysis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029457-CEBB-0247-A3E9-670C60F275EA}"/>
              </a:ext>
            </a:extLst>
          </p:cNvPr>
          <p:cNvGrpSpPr/>
          <p:nvPr/>
        </p:nvGrpSpPr>
        <p:grpSpPr>
          <a:xfrm>
            <a:off x="812695" y="2786849"/>
            <a:ext cx="7504184" cy="1205912"/>
            <a:chOff x="961487" y="2786849"/>
            <a:chExt cx="7504184" cy="120591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628BD6-0C50-BF48-8C4A-B7F91EF2DD80}"/>
                </a:ext>
              </a:extLst>
            </p:cNvPr>
            <p:cNvGrpSpPr/>
            <p:nvPr/>
          </p:nvGrpSpPr>
          <p:grpSpPr>
            <a:xfrm>
              <a:off x="7196712" y="2786849"/>
              <a:ext cx="1268959" cy="1181120"/>
              <a:chOff x="7257672" y="2837649"/>
              <a:chExt cx="1268959" cy="1181120"/>
            </a:xfrm>
          </p:grpSpPr>
          <p:pic>
            <p:nvPicPr>
              <p:cNvPr id="57" name="Picture 56" descr="imac.png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03680" y="3198901"/>
                <a:ext cx="422951" cy="360000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9D4CEE6-E798-4845-B099-FDD8EC48BD68}"/>
                  </a:ext>
                </a:extLst>
              </p:cNvPr>
              <p:cNvGrpSpPr/>
              <p:nvPr/>
            </p:nvGrpSpPr>
            <p:grpSpPr>
              <a:xfrm>
                <a:off x="7257672" y="2837649"/>
                <a:ext cx="848310" cy="1181120"/>
                <a:chOff x="7257672" y="2837649"/>
                <a:chExt cx="848310" cy="1181120"/>
              </a:xfrm>
            </p:grpSpPr>
            <p:pic>
              <p:nvPicPr>
                <p:cNvPr id="56" name="Picture 55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322100" y="2837649"/>
                  <a:ext cx="719455" cy="719455"/>
                </a:xfrm>
                <a:prstGeom prst="rect">
                  <a:avLst/>
                </a:prstGeom>
              </p:spPr>
            </p:pic>
            <p:sp>
              <p:nvSpPr>
                <p:cNvPr id="58" name="TextBox 57"/>
                <p:cNvSpPr txBox="1"/>
                <p:nvPr/>
              </p:nvSpPr>
              <p:spPr>
                <a:xfrm>
                  <a:off x="7257672" y="3557104"/>
                  <a:ext cx="84831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OpenEMIS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Monitoring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4892A4A-6804-2543-8821-01476B16DEE1}"/>
                </a:ext>
              </a:extLst>
            </p:cNvPr>
            <p:cNvGrpSpPr/>
            <p:nvPr/>
          </p:nvGrpSpPr>
          <p:grpSpPr>
            <a:xfrm>
              <a:off x="5129423" y="2793775"/>
              <a:ext cx="1177885" cy="1193417"/>
              <a:chOff x="5225873" y="2844575"/>
              <a:chExt cx="1177885" cy="1193417"/>
            </a:xfrm>
          </p:grpSpPr>
          <p:pic>
            <p:nvPicPr>
              <p:cNvPr id="54" name="Picture 53" descr="phone6.png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71951" y="3036327"/>
                <a:ext cx="331807" cy="540000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B006B85-F3E9-5B4D-AFC5-FD4754EA09EE}"/>
                  </a:ext>
                </a:extLst>
              </p:cNvPr>
              <p:cNvGrpSpPr/>
              <p:nvPr/>
            </p:nvGrpSpPr>
            <p:grpSpPr>
              <a:xfrm>
                <a:off x="5225873" y="2844575"/>
                <a:ext cx="845103" cy="1193417"/>
                <a:chOff x="5225873" y="2844575"/>
                <a:chExt cx="845103" cy="1193417"/>
              </a:xfrm>
            </p:grpSpPr>
            <p:pic>
              <p:nvPicPr>
                <p:cNvPr id="53" name="Picture 52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88698" y="2844575"/>
                  <a:ext cx="719455" cy="719455"/>
                </a:xfrm>
                <a:prstGeom prst="rect">
                  <a:avLst/>
                </a:prstGeom>
              </p:spPr>
            </p:pic>
            <p:sp>
              <p:nvSpPr>
                <p:cNvPr id="55" name="TextBox 54"/>
                <p:cNvSpPr txBox="1"/>
                <p:nvPr/>
              </p:nvSpPr>
              <p:spPr>
                <a:xfrm>
                  <a:off x="5225873" y="3576327"/>
                  <a:ext cx="84510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OpenEMIS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Visualizer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2A5A0C6-E42C-6F44-8B8F-2F3830A3610E}"/>
                </a:ext>
              </a:extLst>
            </p:cNvPr>
            <p:cNvGrpSpPr/>
            <p:nvPr/>
          </p:nvGrpSpPr>
          <p:grpSpPr>
            <a:xfrm>
              <a:off x="3036659" y="2788646"/>
              <a:ext cx="1191338" cy="1191930"/>
              <a:chOff x="2939087" y="2839446"/>
              <a:chExt cx="1191338" cy="1191930"/>
            </a:xfrm>
          </p:grpSpPr>
          <p:pic>
            <p:nvPicPr>
              <p:cNvPr id="50" name="Picture 49" descr="phone6.png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98618" y="3030179"/>
                <a:ext cx="331807" cy="540000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515BC76-4754-8E4C-AC0C-244A15AA367E}"/>
                  </a:ext>
                </a:extLst>
              </p:cNvPr>
              <p:cNvGrpSpPr/>
              <p:nvPr/>
            </p:nvGrpSpPr>
            <p:grpSpPr>
              <a:xfrm>
                <a:off x="2939087" y="2839446"/>
                <a:ext cx="859531" cy="1191930"/>
                <a:chOff x="2939087" y="2839446"/>
                <a:chExt cx="859531" cy="1191930"/>
              </a:xfrm>
            </p:grpSpPr>
            <p:pic>
              <p:nvPicPr>
                <p:cNvPr id="49" name="Picture 48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09126" y="2839446"/>
                  <a:ext cx="719455" cy="719455"/>
                </a:xfrm>
                <a:prstGeom prst="rect">
                  <a:avLst/>
                </a:prstGeom>
              </p:spPr>
            </p:pic>
            <p:sp>
              <p:nvSpPr>
                <p:cNvPr id="52" name="TextBox 51"/>
                <p:cNvSpPr txBox="1"/>
                <p:nvPr/>
              </p:nvSpPr>
              <p:spPr>
                <a:xfrm>
                  <a:off x="2939087" y="3569711"/>
                  <a:ext cx="8595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OpenEMIS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Profiles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FD2B20-933F-CE48-B10D-BD6CBC34A411}"/>
                </a:ext>
              </a:extLst>
            </p:cNvPr>
            <p:cNvGrpSpPr/>
            <p:nvPr/>
          </p:nvGrpSpPr>
          <p:grpSpPr>
            <a:xfrm>
              <a:off x="961487" y="2797661"/>
              <a:ext cx="853119" cy="1195100"/>
              <a:chOff x="4004724" y="2835852"/>
              <a:chExt cx="853119" cy="11951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9AEF93A-EA48-364A-86F6-147E6043FBA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78803" y="2835852"/>
                <a:ext cx="719455" cy="71945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9E9A130-26B2-2448-95B4-36906BBC67BB}"/>
                  </a:ext>
                </a:extLst>
              </p:cNvPr>
              <p:cNvSpPr txBox="1"/>
              <p:nvPr/>
            </p:nvSpPr>
            <p:spPr>
              <a:xfrm>
                <a:off x="4004724" y="3569287"/>
                <a:ext cx="8531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OpenEMIS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Dashboard</a:t>
                </a:r>
              </a:p>
            </p:txBody>
          </p:sp>
        </p:grpSp>
      </p:grpSp>
      <p:pic>
        <p:nvPicPr>
          <p:cNvPr id="26" name="Picture 25" descr="imac.png">
            <a:extLst>
              <a:ext uri="{FF2B5EF4-FFF2-40B4-BE49-F238E27FC236}">
                <a16:creationId xmlns:a16="http://schemas.microsoft.com/office/drawing/2014/main" id="{9112041B-9CDA-A848-B956-C4CFC3ADF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814" y="3146304"/>
            <a:ext cx="42295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4942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7" y="1816539"/>
            <a:ext cx="3581390" cy="286221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60407" y="365729"/>
            <a:ext cx="7823187" cy="719455"/>
            <a:chOff x="660407" y="365729"/>
            <a:chExt cx="7823187" cy="719455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07" y="365729"/>
              <a:ext cx="719455" cy="71945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64156" y="377298"/>
              <a:ext cx="70194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990000"/>
                  </a:solidFill>
                  <a:latin typeface="Arial"/>
                  <a:cs typeface="Arial"/>
                </a:rPr>
                <a:t>OpenEMIS Dashboard</a:t>
              </a:r>
            </a:p>
          </p:txBody>
        </p:sp>
      </p:grpSp>
      <p:pic>
        <p:nvPicPr>
          <p:cNvPr id="7" name="Picture 6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204" y="1816539"/>
            <a:ext cx="3581390" cy="2862219"/>
          </a:xfrm>
          <a:prstGeom prst="rect">
            <a:avLst/>
          </a:prstGeom>
        </p:spPr>
      </p:pic>
      <p:pic>
        <p:nvPicPr>
          <p:cNvPr id="8" name="Picture 7" descr="Screen Shot 2015-07-08 at 4.46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1" y="1968624"/>
            <a:ext cx="3284925" cy="1852711"/>
          </a:xfrm>
          <a:prstGeom prst="rect">
            <a:avLst/>
          </a:prstGeom>
        </p:spPr>
      </p:pic>
      <p:pic>
        <p:nvPicPr>
          <p:cNvPr id="9" name="Picture 8" descr="Screen Shot 2015-07-08 at 4.48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16" y="1968624"/>
            <a:ext cx="3258092" cy="18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6874" y="-198699"/>
            <a:ext cx="9382670" cy="547718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46874" y="362447"/>
            <a:ext cx="93826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Confucius (551-479 BC)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46874" y="766244"/>
            <a:ext cx="93826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If your plan is for 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1 year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then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plant rice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9354" y="2115639"/>
            <a:ext cx="935800" cy="3524636"/>
            <a:chOff x="356990" y="2137202"/>
            <a:chExt cx="935800" cy="352463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828863" y="3204435"/>
              <a:ext cx="0" cy="2457403"/>
            </a:xfrm>
            <a:prstGeom prst="line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Wave 6"/>
            <p:cNvSpPr/>
            <p:nvPr/>
          </p:nvSpPr>
          <p:spPr>
            <a:xfrm>
              <a:off x="852167" y="3731121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Wave 6"/>
            <p:cNvSpPr/>
            <p:nvPr/>
          </p:nvSpPr>
          <p:spPr>
            <a:xfrm>
              <a:off x="852167" y="3456830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Wave 6"/>
            <p:cNvSpPr/>
            <p:nvPr/>
          </p:nvSpPr>
          <p:spPr>
            <a:xfrm>
              <a:off x="852167" y="3204435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Wave 6"/>
            <p:cNvSpPr/>
            <p:nvPr/>
          </p:nvSpPr>
          <p:spPr>
            <a:xfrm>
              <a:off x="852167" y="2930144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Wave 6"/>
            <p:cNvSpPr/>
            <p:nvPr/>
          </p:nvSpPr>
          <p:spPr>
            <a:xfrm>
              <a:off x="852167" y="2668907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Wave 6"/>
            <p:cNvSpPr/>
            <p:nvPr/>
          </p:nvSpPr>
          <p:spPr>
            <a:xfrm flipH="1">
              <a:off x="356990" y="3679380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Wave 6"/>
            <p:cNvSpPr/>
            <p:nvPr/>
          </p:nvSpPr>
          <p:spPr>
            <a:xfrm flipH="1">
              <a:off x="356990" y="3405089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Wave 6"/>
            <p:cNvSpPr/>
            <p:nvPr/>
          </p:nvSpPr>
          <p:spPr>
            <a:xfrm flipH="1">
              <a:off x="356990" y="3152694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Wave 6"/>
            <p:cNvSpPr/>
            <p:nvPr/>
          </p:nvSpPr>
          <p:spPr>
            <a:xfrm flipH="1">
              <a:off x="356990" y="2878403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Wave 6"/>
            <p:cNvSpPr/>
            <p:nvPr/>
          </p:nvSpPr>
          <p:spPr>
            <a:xfrm flipH="1">
              <a:off x="356990" y="2617166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iamond 9"/>
            <p:cNvSpPr/>
            <p:nvPr/>
          </p:nvSpPr>
          <p:spPr>
            <a:xfrm>
              <a:off x="613959" y="2137202"/>
              <a:ext cx="413617" cy="1095892"/>
            </a:xfrm>
            <a:custGeom>
              <a:avLst/>
              <a:gdLst>
                <a:gd name="connsiteX0" fmla="*/ 0 w 495177"/>
                <a:gd name="connsiteY0" fmla="*/ 498426 h 996852"/>
                <a:gd name="connsiteX1" fmla="*/ 247589 w 495177"/>
                <a:gd name="connsiteY1" fmla="*/ 0 h 996852"/>
                <a:gd name="connsiteX2" fmla="*/ 495177 w 495177"/>
                <a:gd name="connsiteY2" fmla="*/ 498426 h 996852"/>
                <a:gd name="connsiteX3" fmla="*/ 247589 w 495177"/>
                <a:gd name="connsiteY3" fmla="*/ 996852 h 996852"/>
                <a:gd name="connsiteX4" fmla="*/ 0 w 495177"/>
                <a:gd name="connsiteY4" fmla="*/ 498426 h 996852"/>
                <a:gd name="connsiteX0" fmla="*/ 0 w 477700"/>
                <a:gd name="connsiteY0" fmla="*/ 498426 h 996852"/>
                <a:gd name="connsiteX1" fmla="*/ 247589 w 477700"/>
                <a:gd name="connsiteY1" fmla="*/ 0 h 996852"/>
                <a:gd name="connsiteX2" fmla="*/ 477700 w 477700"/>
                <a:gd name="connsiteY2" fmla="*/ 795544 h 996852"/>
                <a:gd name="connsiteX3" fmla="*/ 247589 w 477700"/>
                <a:gd name="connsiteY3" fmla="*/ 996852 h 996852"/>
                <a:gd name="connsiteX4" fmla="*/ 0 w 477700"/>
                <a:gd name="connsiteY4" fmla="*/ 498426 h 996852"/>
                <a:gd name="connsiteX0" fmla="*/ 0 w 501003"/>
                <a:gd name="connsiteY0" fmla="*/ 766415 h 996852"/>
                <a:gd name="connsiteX1" fmla="*/ 270892 w 501003"/>
                <a:gd name="connsiteY1" fmla="*/ 0 h 996852"/>
                <a:gd name="connsiteX2" fmla="*/ 501003 w 501003"/>
                <a:gd name="connsiteY2" fmla="*/ 795544 h 996852"/>
                <a:gd name="connsiteX3" fmla="*/ 270892 w 501003"/>
                <a:gd name="connsiteY3" fmla="*/ 996852 h 996852"/>
                <a:gd name="connsiteX4" fmla="*/ 0 w 501003"/>
                <a:gd name="connsiteY4" fmla="*/ 766415 h 996852"/>
                <a:gd name="connsiteX0" fmla="*/ 772 w 501775"/>
                <a:gd name="connsiteY0" fmla="*/ 766415 h 996852"/>
                <a:gd name="connsiteX1" fmla="*/ 271664 w 501775"/>
                <a:gd name="connsiteY1" fmla="*/ 0 h 996852"/>
                <a:gd name="connsiteX2" fmla="*/ 501775 w 501775"/>
                <a:gd name="connsiteY2" fmla="*/ 795544 h 996852"/>
                <a:gd name="connsiteX3" fmla="*/ 271664 w 501775"/>
                <a:gd name="connsiteY3" fmla="*/ 996852 h 996852"/>
                <a:gd name="connsiteX4" fmla="*/ 772 w 501775"/>
                <a:gd name="connsiteY4" fmla="*/ 766415 h 996852"/>
                <a:gd name="connsiteX0" fmla="*/ 772 w 501775"/>
                <a:gd name="connsiteY0" fmla="*/ 766415 h 996852"/>
                <a:gd name="connsiteX1" fmla="*/ 271664 w 501775"/>
                <a:gd name="connsiteY1" fmla="*/ 0 h 996852"/>
                <a:gd name="connsiteX2" fmla="*/ 501775 w 501775"/>
                <a:gd name="connsiteY2" fmla="*/ 795544 h 996852"/>
                <a:gd name="connsiteX3" fmla="*/ 271664 w 501775"/>
                <a:gd name="connsiteY3" fmla="*/ 996852 h 996852"/>
                <a:gd name="connsiteX4" fmla="*/ 772 w 501775"/>
                <a:gd name="connsiteY4" fmla="*/ 766415 h 996852"/>
                <a:gd name="connsiteX0" fmla="*/ 0 w 501003"/>
                <a:gd name="connsiteY0" fmla="*/ 766415 h 996852"/>
                <a:gd name="connsiteX1" fmla="*/ 270892 w 501003"/>
                <a:gd name="connsiteY1" fmla="*/ 0 h 996852"/>
                <a:gd name="connsiteX2" fmla="*/ 501003 w 501003"/>
                <a:gd name="connsiteY2" fmla="*/ 795544 h 996852"/>
                <a:gd name="connsiteX3" fmla="*/ 270892 w 501003"/>
                <a:gd name="connsiteY3" fmla="*/ 996852 h 996852"/>
                <a:gd name="connsiteX4" fmla="*/ 0 w 501003"/>
                <a:gd name="connsiteY4" fmla="*/ 766415 h 996852"/>
                <a:gd name="connsiteX0" fmla="*/ 0 w 501112"/>
                <a:gd name="connsiteY0" fmla="*/ 766415 h 996852"/>
                <a:gd name="connsiteX1" fmla="*/ 270892 w 501112"/>
                <a:gd name="connsiteY1" fmla="*/ 0 h 996852"/>
                <a:gd name="connsiteX2" fmla="*/ 501003 w 501112"/>
                <a:gd name="connsiteY2" fmla="*/ 795544 h 996852"/>
                <a:gd name="connsiteX3" fmla="*/ 270892 w 501112"/>
                <a:gd name="connsiteY3" fmla="*/ 996852 h 996852"/>
                <a:gd name="connsiteX4" fmla="*/ 0 w 501112"/>
                <a:gd name="connsiteY4" fmla="*/ 766415 h 996852"/>
                <a:gd name="connsiteX0" fmla="*/ 0 w 502124"/>
                <a:gd name="connsiteY0" fmla="*/ 766415 h 996852"/>
                <a:gd name="connsiteX1" fmla="*/ 270892 w 502124"/>
                <a:gd name="connsiteY1" fmla="*/ 0 h 996852"/>
                <a:gd name="connsiteX2" fmla="*/ 501003 w 502124"/>
                <a:gd name="connsiteY2" fmla="*/ 795544 h 996852"/>
                <a:gd name="connsiteX3" fmla="*/ 270892 w 502124"/>
                <a:gd name="connsiteY3" fmla="*/ 996852 h 996852"/>
                <a:gd name="connsiteX4" fmla="*/ 0 w 502124"/>
                <a:gd name="connsiteY4" fmla="*/ 766415 h 996852"/>
                <a:gd name="connsiteX0" fmla="*/ 0 w 502124"/>
                <a:gd name="connsiteY0" fmla="*/ 766415 h 996852"/>
                <a:gd name="connsiteX1" fmla="*/ 270892 w 502124"/>
                <a:gd name="connsiteY1" fmla="*/ 0 h 996852"/>
                <a:gd name="connsiteX2" fmla="*/ 501003 w 502124"/>
                <a:gd name="connsiteY2" fmla="*/ 795544 h 996852"/>
                <a:gd name="connsiteX3" fmla="*/ 270892 w 502124"/>
                <a:gd name="connsiteY3" fmla="*/ 996852 h 996852"/>
                <a:gd name="connsiteX4" fmla="*/ 0 w 502124"/>
                <a:gd name="connsiteY4" fmla="*/ 766415 h 996852"/>
                <a:gd name="connsiteX0" fmla="*/ 0 w 501112"/>
                <a:gd name="connsiteY0" fmla="*/ 766415 h 996852"/>
                <a:gd name="connsiteX1" fmla="*/ 270892 w 501112"/>
                <a:gd name="connsiteY1" fmla="*/ 0 h 996852"/>
                <a:gd name="connsiteX2" fmla="*/ 501003 w 501112"/>
                <a:gd name="connsiteY2" fmla="*/ 795544 h 996852"/>
                <a:gd name="connsiteX3" fmla="*/ 270892 w 501112"/>
                <a:gd name="connsiteY3" fmla="*/ 996852 h 996852"/>
                <a:gd name="connsiteX4" fmla="*/ 0 w 501112"/>
                <a:gd name="connsiteY4" fmla="*/ 766415 h 996852"/>
                <a:gd name="connsiteX0" fmla="*/ 0 w 506933"/>
                <a:gd name="connsiteY0" fmla="*/ 766415 h 996852"/>
                <a:gd name="connsiteX1" fmla="*/ 270892 w 506933"/>
                <a:gd name="connsiteY1" fmla="*/ 0 h 996852"/>
                <a:gd name="connsiteX2" fmla="*/ 506828 w 506933"/>
                <a:gd name="connsiteY2" fmla="*/ 754763 h 996852"/>
                <a:gd name="connsiteX3" fmla="*/ 270892 w 506933"/>
                <a:gd name="connsiteY3" fmla="*/ 996852 h 996852"/>
                <a:gd name="connsiteX4" fmla="*/ 0 w 506933"/>
                <a:gd name="connsiteY4" fmla="*/ 766415 h 996852"/>
                <a:gd name="connsiteX0" fmla="*/ 0 w 512755"/>
                <a:gd name="connsiteY0" fmla="*/ 766415 h 996852"/>
                <a:gd name="connsiteX1" fmla="*/ 270892 w 512755"/>
                <a:gd name="connsiteY1" fmla="*/ 0 h 996852"/>
                <a:gd name="connsiteX2" fmla="*/ 512654 w 512755"/>
                <a:gd name="connsiteY2" fmla="*/ 766415 h 996852"/>
                <a:gd name="connsiteX3" fmla="*/ 270892 w 512755"/>
                <a:gd name="connsiteY3" fmla="*/ 996852 h 996852"/>
                <a:gd name="connsiteX4" fmla="*/ 0 w 512755"/>
                <a:gd name="connsiteY4" fmla="*/ 766415 h 996852"/>
                <a:gd name="connsiteX0" fmla="*/ 0 w 512755"/>
                <a:gd name="connsiteY0" fmla="*/ 766415 h 996852"/>
                <a:gd name="connsiteX1" fmla="*/ 270892 w 512755"/>
                <a:gd name="connsiteY1" fmla="*/ 0 h 996852"/>
                <a:gd name="connsiteX2" fmla="*/ 512654 w 512755"/>
                <a:gd name="connsiteY2" fmla="*/ 766415 h 996852"/>
                <a:gd name="connsiteX3" fmla="*/ 270892 w 512755"/>
                <a:gd name="connsiteY3" fmla="*/ 996852 h 996852"/>
                <a:gd name="connsiteX4" fmla="*/ 0 w 512755"/>
                <a:gd name="connsiteY4" fmla="*/ 766415 h 996852"/>
                <a:gd name="connsiteX0" fmla="*/ 0 w 518581"/>
                <a:gd name="connsiteY0" fmla="*/ 620769 h 996852"/>
                <a:gd name="connsiteX1" fmla="*/ 276718 w 518581"/>
                <a:gd name="connsiteY1" fmla="*/ 0 h 996852"/>
                <a:gd name="connsiteX2" fmla="*/ 518480 w 518581"/>
                <a:gd name="connsiteY2" fmla="*/ 766415 h 996852"/>
                <a:gd name="connsiteX3" fmla="*/ 276718 w 518581"/>
                <a:gd name="connsiteY3" fmla="*/ 996852 h 996852"/>
                <a:gd name="connsiteX4" fmla="*/ 0 w 518581"/>
                <a:gd name="connsiteY4" fmla="*/ 620769 h 996852"/>
                <a:gd name="connsiteX0" fmla="*/ 0 w 518581"/>
                <a:gd name="connsiteY0" fmla="*/ 620769 h 996852"/>
                <a:gd name="connsiteX1" fmla="*/ 276718 w 518581"/>
                <a:gd name="connsiteY1" fmla="*/ 0 h 996852"/>
                <a:gd name="connsiteX2" fmla="*/ 518480 w 518581"/>
                <a:gd name="connsiteY2" fmla="*/ 609117 h 996852"/>
                <a:gd name="connsiteX3" fmla="*/ 276718 w 518581"/>
                <a:gd name="connsiteY3" fmla="*/ 996852 h 996852"/>
                <a:gd name="connsiteX4" fmla="*/ 0 w 518581"/>
                <a:gd name="connsiteY4" fmla="*/ 620769 h 996852"/>
                <a:gd name="connsiteX0" fmla="*/ 0 w 518581"/>
                <a:gd name="connsiteY0" fmla="*/ 620769 h 996852"/>
                <a:gd name="connsiteX1" fmla="*/ 276718 w 518581"/>
                <a:gd name="connsiteY1" fmla="*/ 0 h 996852"/>
                <a:gd name="connsiteX2" fmla="*/ 518480 w 518581"/>
                <a:gd name="connsiteY2" fmla="*/ 667376 h 996852"/>
                <a:gd name="connsiteX3" fmla="*/ 276718 w 518581"/>
                <a:gd name="connsiteY3" fmla="*/ 996852 h 996852"/>
                <a:gd name="connsiteX4" fmla="*/ 0 w 518581"/>
                <a:gd name="connsiteY4" fmla="*/ 620769 h 996852"/>
                <a:gd name="connsiteX0" fmla="*/ 0 w 518581"/>
                <a:gd name="connsiteY0" fmla="*/ 673202 h 996852"/>
                <a:gd name="connsiteX1" fmla="*/ 276718 w 518581"/>
                <a:gd name="connsiteY1" fmla="*/ 0 h 996852"/>
                <a:gd name="connsiteX2" fmla="*/ 518480 w 518581"/>
                <a:gd name="connsiteY2" fmla="*/ 667376 h 996852"/>
                <a:gd name="connsiteX3" fmla="*/ 276718 w 518581"/>
                <a:gd name="connsiteY3" fmla="*/ 996852 h 996852"/>
                <a:gd name="connsiteX4" fmla="*/ 0 w 518581"/>
                <a:gd name="connsiteY4" fmla="*/ 673202 h 996852"/>
                <a:gd name="connsiteX0" fmla="*/ 0 w 518581"/>
                <a:gd name="connsiteY0" fmla="*/ 673202 h 996852"/>
                <a:gd name="connsiteX1" fmla="*/ 276718 w 518581"/>
                <a:gd name="connsiteY1" fmla="*/ 0 h 996852"/>
                <a:gd name="connsiteX2" fmla="*/ 518480 w 518581"/>
                <a:gd name="connsiteY2" fmla="*/ 667376 h 996852"/>
                <a:gd name="connsiteX3" fmla="*/ 276718 w 518581"/>
                <a:gd name="connsiteY3" fmla="*/ 996852 h 996852"/>
                <a:gd name="connsiteX4" fmla="*/ 0 w 518581"/>
                <a:gd name="connsiteY4" fmla="*/ 673202 h 996852"/>
                <a:gd name="connsiteX0" fmla="*/ 0 w 518589"/>
                <a:gd name="connsiteY0" fmla="*/ 673202 h 996852"/>
                <a:gd name="connsiteX1" fmla="*/ 276718 w 518589"/>
                <a:gd name="connsiteY1" fmla="*/ 0 h 996852"/>
                <a:gd name="connsiteX2" fmla="*/ 518480 w 518589"/>
                <a:gd name="connsiteY2" fmla="*/ 667376 h 996852"/>
                <a:gd name="connsiteX3" fmla="*/ 276718 w 518589"/>
                <a:gd name="connsiteY3" fmla="*/ 996852 h 996852"/>
                <a:gd name="connsiteX4" fmla="*/ 0 w 518589"/>
                <a:gd name="connsiteY4" fmla="*/ 673202 h 996852"/>
                <a:gd name="connsiteX0" fmla="*/ 0 w 518589"/>
                <a:gd name="connsiteY0" fmla="*/ 673202 h 996852"/>
                <a:gd name="connsiteX1" fmla="*/ 276718 w 518589"/>
                <a:gd name="connsiteY1" fmla="*/ 0 h 996852"/>
                <a:gd name="connsiteX2" fmla="*/ 518480 w 518589"/>
                <a:gd name="connsiteY2" fmla="*/ 667376 h 996852"/>
                <a:gd name="connsiteX3" fmla="*/ 276718 w 518589"/>
                <a:gd name="connsiteY3" fmla="*/ 996852 h 996852"/>
                <a:gd name="connsiteX4" fmla="*/ 0 w 518589"/>
                <a:gd name="connsiteY4" fmla="*/ 673202 h 996852"/>
                <a:gd name="connsiteX0" fmla="*/ 0 w 518589"/>
                <a:gd name="connsiteY0" fmla="*/ 673202 h 996852"/>
                <a:gd name="connsiteX1" fmla="*/ 276718 w 518589"/>
                <a:gd name="connsiteY1" fmla="*/ 0 h 996852"/>
                <a:gd name="connsiteX2" fmla="*/ 518480 w 518589"/>
                <a:gd name="connsiteY2" fmla="*/ 667376 h 996852"/>
                <a:gd name="connsiteX3" fmla="*/ 276718 w 518589"/>
                <a:gd name="connsiteY3" fmla="*/ 996852 h 996852"/>
                <a:gd name="connsiteX4" fmla="*/ 0 w 518589"/>
                <a:gd name="connsiteY4" fmla="*/ 673202 h 996852"/>
                <a:gd name="connsiteX0" fmla="*/ 0 w 518589"/>
                <a:gd name="connsiteY0" fmla="*/ 673202 h 1095892"/>
                <a:gd name="connsiteX1" fmla="*/ 276718 w 518589"/>
                <a:gd name="connsiteY1" fmla="*/ 0 h 1095892"/>
                <a:gd name="connsiteX2" fmla="*/ 518480 w 518589"/>
                <a:gd name="connsiteY2" fmla="*/ 667376 h 1095892"/>
                <a:gd name="connsiteX3" fmla="*/ 276718 w 518589"/>
                <a:gd name="connsiteY3" fmla="*/ 1095892 h 1095892"/>
                <a:gd name="connsiteX4" fmla="*/ 0 w 518589"/>
                <a:gd name="connsiteY4" fmla="*/ 673202 h 109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589" h="1095892">
                  <a:moveTo>
                    <a:pt x="0" y="673202"/>
                  </a:moveTo>
                  <a:cubicBezTo>
                    <a:pt x="2914" y="417731"/>
                    <a:pt x="215549" y="313731"/>
                    <a:pt x="276718" y="0"/>
                  </a:cubicBezTo>
                  <a:cubicBezTo>
                    <a:pt x="324294" y="317614"/>
                    <a:pt x="517510" y="408021"/>
                    <a:pt x="518480" y="667376"/>
                  </a:cubicBezTo>
                  <a:cubicBezTo>
                    <a:pt x="523335" y="804390"/>
                    <a:pt x="365073" y="877316"/>
                    <a:pt x="276718" y="1095892"/>
                  </a:cubicBezTo>
                  <a:cubicBezTo>
                    <a:pt x="157293" y="873433"/>
                    <a:pt x="2913" y="843228"/>
                    <a:pt x="0" y="67320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30714" y="2115639"/>
            <a:ext cx="935800" cy="3524636"/>
            <a:chOff x="1938350" y="2137202"/>
            <a:chExt cx="935800" cy="3524636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2410223" y="3204435"/>
              <a:ext cx="0" cy="2457403"/>
            </a:xfrm>
            <a:prstGeom prst="line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Wave 6"/>
            <p:cNvSpPr/>
            <p:nvPr/>
          </p:nvSpPr>
          <p:spPr>
            <a:xfrm>
              <a:off x="2433527" y="3731121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Wave 6"/>
            <p:cNvSpPr/>
            <p:nvPr/>
          </p:nvSpPr>
          <p:spPr>
            <a:xfrm>
              <a:off x="2433527" y="3456830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Wave 6"/>
            <p:cNvSpPr/>
            <p:nvPr/>
          </p:nvSpPr>
          <p:spPr>
            <a:xfrm>
              <a:off x="2433527" y="3204435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Wave 6"/>
            <p:cNvSpPr/>
            <p:nvPr/>
          </p:nvSpPr>
          <p:spPr>
            <a:xfrm>
              <a:off x="2433527" y="2930144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Wave 6"/>
            <p:cNvSpPr/>
            <p:nvPr/>
          </p:nvSpPr>
          <p:spPr>
            <a:xfrm>
              <a:off x="2433527" y="2668907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Wave 6"/>
            <p:cNvSpPr/>
            <p:nvPr/>
          </p:nvSpPr>
          <p:spPr>
            <a:xfrm flipH="1">
              <a:off x="1938350" y="3679380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Wave 6"/>
            <p:cNvSpPr/>
            <p:nvPr/>
          </p:nvSpPr>
          <p:spPr>
            <a:xfrm flipH="1">
              <a:off x="1938350" y="3405089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Wave 6"/>
            <p:cNvSpPr/>
            <p:nvPr/>
          </p:nvSpPr>
          <p:spPr>
            <a:xfrm flipH="1">
              <a:off x="1938350" y="3152694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Wave 6"/>
            <p:cNvSpPr/>
            <p:nvPr/>
          </p:nvSpPr>
          <p:spPr>
            <a:xfrm flipH="1">
              <a:off x="1938350" y="2878403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Wave 6"/>
            <p:cNvSpPr/>
            <p:nvPr/>
          </p:nvSpPr>
          <p:spPr>
            <a:xfrm flipH="1">
              <a:off x="1938350" y="2617166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iamond 9"/>
            <p:cNvSpPr/>
            <p:nvPr/>
          </p:nvSpPr>
          <p:spPr>
            <a:xfrm>
              <a:off x="2195319" y="2137202"/>
              <a:ext cx="413617" cy="1095892"/>
            </a:xfrm>
            <a:custGeom>
              <a:avLst/>
              <a:gdLst>
                <a:gd name="connsiteX0" fmla="*/ 0 w 495177"/>
                <a:gd name="connsiteY0" fmla="*/ 498426 h 996852"/>
                <a:gd name="connsiteX1" fmla="*/ 247589 w 495177"/>
                <a:gd name="connsiteY1" fmla="*/ 0 h 996852"/>
                <a:gd name="connsiteX2" fmla="*/ 495177 w 495177"/>
                <a:gd name="connsiteY2" fmla="*/ 498426 h 996852"/>
                <a:gd name="connsiteX3" fmla="*/ 247589 w 495177"/>
                <a:gd name="connsiteY3" fmla="*/ 996852 h 996852"/>
                <a:gd name="connsiteX4" fmla="*/ 0 w 495177"/>
                <a:gd name="connsiteY4" fmla="*/ 498426 h 996852"/>
                <a:gd name="connsiteX0" fmla="*/ 0 w 477700"/>
                <a:gd name="connsiteY0" fmla="*/ 498426 h 996852"/>
                <a:gd name="connsiteX1" fmla="*/ 247589 w 477700"/>
                <a:gd name="connsiteY1" fmla="*/ 0 h 996852"/>
                <a:gd name="connsiteX2" fmla="*/ 477700 w 477700"/>
                <a:gd name="connsiteY2" fmla="*/ 795544 h 996852"/>
                <a:gd name="connsiteX3" fmla="*/ 247589 w 477700"/>
                <a:gd name="connsiteY3" fmla="*/ 996852 h 996852"/>
                <a:gd name="connsiteX4" fmla="*/ 0 w 477700"/>
                <a:gd name="connsiteY4" fmla="*/ 498426 h 996852"/>
                <a:gd name="connsiteX0" fmla="*/ 0 w 501003"/>
                <a:gd name="connsiteY0" fmla="*/ 766415 h 996852"/>
                <a:gd name="connsiteX1" fmla="*/ 270892 w 501003"/>
                <a:gd name="connsiteY1" fmla="*/ 0 h 996852"/>
                <a:gd name="connsiteX2" fmla="*/ 501003 w 501003"/>
                <a:gd name="connsiteY2" fmla="*/ 795544 h 996852"/>
                <a:gd name="connsiteX3" fmla="*/ 270892 w 501003"/>
                <a:gd name="connsiteY3" fmla="*/ 996852 h 996852"/>
                <a:gd name="connsiteX4" fmla="*/ 0 w 501003"/>
                <a:gd name="connsiteY4" fmla="*/ 766415 h 996852"/>
                <a:gd name="connsiteX0" fmla="*/ 772 w 501775"/>
                <a:gd name="connsiteY0" fmla="*/ 766415 h 996852"/>
                <a:gd name="connsiteX1" fmla="*/ 271664 w 501775"/>
                <a:gd name="connsiteY1" fmla="*/ 0 h 996852"/>
                <a:gd name="connsiteX2" fmla="*/ 501775 w 501775"/>
                <a:gd name="connsiteY2" fmla="*/ 795544 h 996852"/>
                <a:gd name="connsiteX3" fmla="*/ 271664 w 501775"/>
                <a:gd name="connsiteY3" fmla="*/ 996852 h 996852"/>
                <a:gd name="connsiteX4" fmla="*/ 772 w 501775"/>
                <a:gd name="connsiteY4" fmla="*/ 766415 h 996852"/>
                <a:gd name="connsiteX0" fmla="*/ 772 w 501775"/>
                <a:gd name="connsiteY0" fmla="*/ 766415 h 996852"/>
                <a:gd name="connsiteX1" fmla="*/ 271664 w 501775"/>
                <a:gd name="connsiteY1" fmla="*/ 0 h 996852"/>
                <a:gd name="connsiteX2" fmla="*/ 501775 w 501775"/>
                <a:gd name="connsiteY2" fmla="*/ 795544 h 996852"/>
                <a:gd name="connsiteX3" fmla="*/ 271664 w 501775"/>
                <a:gd name="connsiteY3" fmla="*/ 996852 h 996852"/>
                <a:gd name="connsiteX4" fmla="*/ 772 w 501775"/>
                <a:gd name="connsiteY4" fmla="*/ 766415 h 996852"/>
                <a:gd name="connsiteX0" fmla="*/ 0 w 501003"/>
                <a:gd name="connsiteY0" fmla="*/ 766415 h 996852"/>
                <a:gd name="connsiteX1" fmla="*/ 270892 w 501003"/>
                <a:gd name="connsiteY1" fmla="*/ 0 h 996852"/>
                <a:gd name="connsiteX2" fmla="*/ 501003 w 501003"/>
                <a:gd name="connsiteY2" fmla="*/ 795544 h 996852"/>
                <a:gd name="connsiteX3" fmla="*/ 270892 w 501003"/>
                <a:gd name="connsiteY3" fmla="*/ 996852 h 996852"/>
                <a:gd name="connsiteX4" fmla="*/ 0 w 501003"/>
                <a:gd name="connsiteY4" fmla="*/ 766415 h 996852"/>
                <a:gd name="connsiteX0" fmla="*/ 0 w 501112"/>
                <a:gd name="connsiteY0" fmla="*/ 766415 h 996852"/>
                <a:gd name="connsiteX1" fmla="*/ 270892 w 501112"/>
                <a:gd name="connsiteY1" fmla="*/ 0 h 996852"/>
                <a:gd name="connsiteX2" fmla="*/ 501003 w 501112"/>
                <a:gd name="connsiteY2" fmla="*/ 795544 h 996852"/>
                <a:gd name="connsiteX3" fmla="*/ 270892 w 501112"/>
                <a:gd name="connsiteY3" fmla="*/ 996852 h 996852"/>
                <a:gd name="connsiteX4" fmla="*/ 0 w 501112"/>
                <a:gd name="connsiteY4" fmla="*/ 766415 h 996852"/>
                <a:gd name="connsiteX0" fmla="*/ 0 w 502124"/>
                <a:gd name="connsiteY0" fmla="*/ 766415 h 996852"/>
                <a:gd name="connsiteX1" fmla="*/ 270892 w 502124"/>
                <a:gd name="connsiteY1" fmla="*/ 0 h 996852"/>
                <a:gd name="connsiteX2" fmla="*/ 501003 w 502124"/>
                <a:gd name="connsiteY2" fmla="*/ 795544 h 996852"/>
                <a:gd name="connsiteX3" fmla="*/ 270892 w 502124"/>
                <a:gd name="connsiteY3" fmla="*/ 996852 h 996852"/>
                <a:gd name="connsiteX4" fmla="*/ 0 w 502124"/>
                <a:gd name="connsiteY4" fmla="*/ 766415 h 996852"/>
                <a:gd name="connsiteX0" fmla="*/ 0 w 502124"/>
                <a:gd name="connsiteY0" fmla="*/ 766415 h 996852"/>
                <a:gd name="connsiteX1" fmla="*/ 270892 w 502124"/>
                <a:gd name="connsiteY1" fmla="*/ 0 h 996852"/>
                <a:gd name="connsiteX2" fmla="*/ 501003 w 502124"/>
                <a:gd name="connsiteY2" fmla="*/ 795544 h 996852"/>
                <a:gd name="connsiteX3" fmla="*/ 270892 w 502124"/>
                <a:gd name="connsiteY3" fmla="*/ 996852 h 996852"/>
                <a:gd name="connsiteX4" fmla="*/ 0 w 502124"/>
                <a:gd name="connsiteY4" fmla="*/ 766415 h 996852"/>
                <a:gd name="connsiteX0" fmla="*/ 0 w 501112"/>
                <a:gd name="connsiteY0" fmla="*/ 766415 h 996852"/>
                <a:gd name="connsiteX1" fmla="*/ 270892 w 501112"/>
                <a:gd name="connsiteY1" fmla="*/ 0 h 996852"/>
                <a:gd name="connsiteX2" fmla="*/ 501003 w 501112"/>
                <a:gd name="connsiteY2" fmla="*/ 795544 h 996852"/>
                <a:gd name="connsiteX3" fmla="*/ 270892 w 501112"/>
                <a:gd name="connsiteY3" fmla="*/ 996852 h 996852"/>
                <a:gd name="connsiteX4" fmla="*/ 0 w 501112"/>
                <a:gd name="connsiteY4" fmla="*/ 766415 h 996852"/>
                <a:gd name="connsiteX0" fmla="*/ 0 w 506933"/>
                <a:gd name="connsiteY0" fmla="*/ 766415 h 996852"/>
                <a:gd name="connsiteX1" fmla="*/ 270892 w 506933"/>
                <a:gd name="connsiteY1" fmla="*/ 0 h 996852"/>
                <a:gd name="connsiteX2" fmla="*/ 506828 w 506933"/>
                <a:gd name="connsiteY2" fmla="*/ 754763 h 996852"/>
                <a:gd name="connsiteX3" fmla="*/ 270892 w 506933"/>
                <a:gd name="connsiteY3" fmla="*/ 996852 h 996852"/>
                <a:gd name="connsiteX4" fmla="*/ 0 w 506933"/>
                <a:gd name="connsiteY4" fmla="*/ 766415 h 996852"/>
                <a:gd name="connsiteX0" fmla="*/ 0 w 512755"/>
                <a:gd name="connsiteY0" fmla="*/ 766415 h 996852"/>
                <a:gd name="connsiteX1" fmla="*/ 270892 w 512755"/>
                <a:gd name="connsiteY1" fmla="*/ 0 h 996852"/>
                <a:gd name="connsiteX2" fmla="*/ 512654 w 512755"/>
                <a:gd name="connsiteY2" fmla="*/ 766415 h 996852"/>
                <a:gd name="connsiteX3" fmla="*/ 270892 w 512755"/>
                <a:gd name="connsiteY3" fmla="*/ 996852 h 996852"/>
                <a:gd name="connsiteX4" fmla="*/ 0 w 512755"/>
                <a:gd name="connsiteY4" fmla="*/ 766415 h 996852"/>
                <a:gd name="connsiteX0" fmla="*/ 0 w 512755"/>
                <a:gd name="connsiteY0" fmla="*/ 766415 h 996852"/>
                <a:gd name="connsiteX1" fmla="*/ 270892 w 512755"/>
                <a:gd name="connsiteY1" fmla="*/ 0 h 996852"/>
                <a:gd name="connsiteX2" fmla="*/ 512654 w 512755"/>
                <a:gd name="connsiteY2" fmla="*/ 766415 h 996852"/>
                <a:gd name="connsiteX3" fmla="*/ 270892 w 512755"/>
                <a:gd name="connsiteY3" fmla="*/ 996852 h 996852"/>
                <a:gd name="connsiteX4" fmla="*/ 0 w 512755"/>
                <a:gd name="connsiteY4" fmla="*/ 766415 h 996852"/>
                <a:gd name="connsiteX0" fmla="*/ 0 w 518581"/>
                <a:gd name="connsiteY0" fmla="*/ 620769 h 996852"/>
                <a:gd name="connsiteX1" fmla="*/ 276718 w 518581"/>
                <a:gd name="connsiteY1" fmla="*/ 0 h 996852"/>
                <a:gd name="connsiteX2" fmla="*/ 518480 w 518581"/>
                <a:gd name="connsiteY2" fmla="*/ 766415 h 996852"/>
                <a:gd name="connsiteX3" fmla="*/ 276718 w 518581"/>
                <a:gd name="connsiteY3" fmla="*/ 996852 h 996852"/>
                <a:gd name="connsiteX4" fmla="*/ 0 w 518581"/>
                <a:gd name="connsiteY4" fmla="*/ 620769 h 996852"/>
                <a:gd name="connsiteX0" fmla="*/ 0 w 518581"/>
                <a:gd name="connsiteY0" fmla="*/ 620769 h 996852"/>
                <a:gd name="connsiteX1" fmla="*/ 276718 w 518581"/>
                <a:gd name="connsiteY1" fmla="*/ 0 h 996852"/>
                <a:gd name="connsiteX2" fmla="*/ 518480 w 518581"/>
                <a:gd name="connsiteY2" fmla="*/ 609117 h 996852"/>
                <a:gd name="connsiteX3" fmla="*/ 276718 w 518581"/>
                <a:gd name="connsiteY3" fmla="*/ 996852 h 996852"/>
                <a:gd name="connsiteX4" fmla="*/ 0 w 518581"/>
                <a:gd name="connsiteY4" fmla="*/ 620769 h 996852"/>
                <a:gd name="connsiteX0" fmla="*/ 0 w 518581"/>
                <a:gd name="connsiteY0" fmla="*/ 620769 h 996852"/>
                <a:gd name="connsiteX1" fmla="*/ 276718 w 518581"/>
                <a:gd name="connsiteY1" fmla="*/ 0 h 996852"/>
                <a:gd name="connsiteX2" fmla="*/ 518480 w 518581"/>
                <a:gd name="connsiteY2" fmla="*/ 667376 h 996852"/>
                <a:gd name="connsiteX3" fmla="*/ 276718 w 518581"/>
                <a:gd name="connsiteY3" fmla="*/ 996852 h 996852"/>
                <a:gd name="connsiteX4" fmla="*/ 0 w 518581"/>
                <a:gd name="connsiteY4" fmla="*/ 620769 h 996852"/>
                <a:gd name="connsiteX0" fmla="*/ 0 w 518581"/>
                <a:gd name="connsiteY0" fmla="*/ 673202 h 996852"/>
                <a:gd name="connsiteX1" fmla="*/ 276718 w 518581"/>
                <a:gd name="connsiteY1" fmla="*/ 0 h 996852"/>
                <a:gd name="connsiteX2" fmla="*/ 518480 w 518581"/>
                <a:gd name="connsiteY2" fmla="*/ 667376 h 996852"/>
                <a:gd name="connsiteX3" fmla="*/ 276718 w 518581"/>
                <a:gd name="connsiteY3" fmla="*/ 996852 h 996852"/>
                <a:gd name="connsiteX4" fmla="*/ 0 w 518581"/>
                <a:gd name="connsiteY4" fmla="*/ 673202 h 996852"/>
                <a:gd name="connsiteX0" fmla="*/ 0 w 518581"/>
                <a:gd name="connsiteY0" fmla="*/ 673202 h 996852"/>
                <a:gd name="connsiteX1" fmla="*/ 276718 w 518581"/>
                <a:gd name="connsiteY1" fmla="*/ 0 h 996852"/>
                <a:gd name="connsiteX2" fmla="*/ 518480 w 518581"/>
                <a:gd name="connsiteY2" fmla="*/ 667376 h 996852"/>
                <a:gd name="connsiteX3" fmla="*/ 276718 w 518581"/>
                <a:gd name="connsiteY3" fmla="*/ 996852 h 996852"/>
                <a:gd name="connsiteX4" fmla="*/ 0 w 518581"/>
                <a:gd name="connsiteY4" fmla="*/ 673202 h 996852"/>
                <a:gd name="connsiteX0" fmla="*/ 0 w 518589"/>
                <a:gd name="connsiteY0" fmla="*/ 673202 h 996852"/>
                <a:gd name="connsiteX1" fmla="*/ 276718 w 518589"/>
                <a:gd name="connsiteY1" fmla="*/ 0 h 996852"/>
                <a:gd name="connsiteX2" fmla="*/ 518480 w 518589"/>
                <a:gd name="connsiteY2" fmla="*/ 667376 h 996852"/>
                <a:gd name="connsiteX3" fmla="*/ 276718 w 518589"/>
                <a:gd name="connsiteY3" fmla="*/ 996852 h 996852"/>
                <a:gd name="connsiteX4" fmla="*/ 0 w 518589"/>
                <a:gd name="connsiteY4" fmla="*/ 673202 h 996852"/>
                <a:gd name="connsiteX0" fmla="*/ 0 w 518589"/>
                <a:gd name="connsiteY0" fmla="*/ 673202 h 996852"/>
                <a:gd name="connsiteX1" fmla="*/ 276718 w 518589"/>
                <a:gd name="connsiteY1" fmla="*/ 0 h 996852"/>
                <a:gd name="connsiteX2" fmla="*/ 518480 w 518589"/>
                <a:gd name="connsiteY2" fmla="*/ 667376 h 996852"/>
                <a:gd name="connsiteX3" fmla="*/ 276718 w 518589"/>
                <a:gd name="connsiteY3" fmla="*/ 996852 h 996852"/>
                <a:gd name="connsiteX4" fmla="*/ 0 w 518589"/>
                <a:gd name="connsiteY4" fmla="*/ 673202 h 996852"/>
                <a:gd name="connsiteX0" fmla="*/ 0 w 518589"/>
                <a:gd name="connsiteY0" fmla="*/ 673202 h 996852"/>
                <a:gd name="connsiteX1" fmla="*/ 276718 w 518589"/>
                <a:gd name="connsiteY1" fmla="*/ 0 h 996852"/>
                <a:gd name="connsiteX2" fmla="*/ 518480 w 518589"/>
                <a:gd name="connsiteY2" fmla="*/ 667376 h 996852"/>
                <a:gd name="connsiteX3" fmla="*/ 276718 w 518589"/>
                <a:gd name="connsiteY3" fmla="*/ 996852 h 996852"/>
                <a:gd name="connsiteX4" fmla="*/ 0 w 518589"/>
                <a:gd name="connsiteY4" fmla="*/ 673202 h 996852"/>
                <a:gd name="connsiteX0" fmla="*/ 0 w 518589"/>
                <a:gd name="connsiteY0" fmla="*/ 673202 h 1095892"/>
                <a:gd name="connsiteX1" fmla="*/ 276718 w 518589"/>
                <a:gd name="connsiteY1" fmla="*/ 0 h 1095892"/>
                <a:gd name="connsiteX2" fmla="*/ 518480 w 518589"/>
                <a:gd name="connsiteY2" fmla="*/ 667376 h 1095892"/>
                <a:gd name="connsiteX3" fmla="*/ 276718 w 518589"/>
                <a:gd name="connsiteY3" fmla="*/ 1095892 h 1095892"/>
                <a:gd name="connsiteX4" fmla="*/ 0 w 518589"/>
                <a:gd name="connsiteY4" fmla="*/ 673202 h 109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589" h="1095892">
                  <a:moveTo>
                    <a:pt x="0" y="673202"/>
                  </a:moveTo>
                  <a:cubicBezTo>
                    <a:pt x="2914" y="417731"/>
                    <a:pt x="215549" y="313731"/>
                    <a:pt x="276718" y="0"/>
                  </a:cubicBezTo>
                  <a:cubicBezTo>
                    <a:pt x="324294" y="317614"/>
                    <a:pt x="517510" y="408021"/>
                    <a:pt x="518480" y="667376"/>
                  </a:cubicBezTo>
                  <a:cubicBezTo>
                    <a:pt x="523335" y="804390"/>
                    <a:pt x="365073" y="877316"/>
                    <a:pt x="276718" y="1095892"/>
                  </a:cubicBezTo>
                  <a:cubicBezTo>
                    <a:pt x="157293" y="873433"/>
                    <a:pt x="2913" y="843228"/>
                    <a:pt x="0" y="67320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70039" y="2115639"/>
            <a:ext cx="935800" cy="3524636"/>
            <a:chOff x="3677675" y="2137202"/>
            <a:chExt cx="935800" cy="3524636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4149548" y="3204435"/>
              <a:ext cx="0" cy="2457403"/>
            </a:xfrm>
            <a:prstGeom prst="line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Wave 6"/>
            <p:cNvSpPr/>
            <p:nvPr/>
          </p:nvSpPr>
          <p:spPr>
            <a:xfrm>
              <a:off x="4172852" y="3731121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Wave 6"/>
            <p:cNvSpPr/>
            <p:nvPr/>
          </p:nvSpPr>
          <p:spPr>
            <a:xfrm>
              <a:off x="4172852" y="3456830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Wave 6"/>
            <p:cNvSpPr/>
            <p:nvPr/>
          </p:nvSpPr>
          <p:spPr>
            <a:xfrm>
              <a:off x="4172852" y="3204435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Wave 6"/>
            <p:cNvSpPr/>
            <p:nvPr/>
          </p:nvSpPr>
          <p:spPr>
            <a:xfrm>
              <a:off x="4172852" y="2930144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Wave 6"/>
            <p:cNvSpPr/>
            <p:nvPr/>
          </p:nvSpPr>
          <p:spPr>
            <a:xfrm>
              <a:off x="4172852" y="2668907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Wave 6"/>
            <p:cNvSpPr/>
            <p:nvPr/>
          </p:nvSpPr>
          <p:spPr>
            <a:xfrm flipH="1">
              <a:off x="3677675" y="3679380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Wave 6"/>
            <p:cNvSpPr/>
            <p:nvPr/>
          </p:nvSpPr>
          <p:spPr>
            <a:xfrm flipH="1">
              <a:off x="3677675" y="3405089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Wave 6"/>
            <p:cNvSpPr/>
            <p:nvPr/>
          </p:nvSpPr>
          <p:spPr>
            <a:xfrm flipH="1">
              <a:off x="3677675" y="3152694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Wave 6"/>
            <p:cNvSpPr/>
            <p:nvPr/>
          </p:nvSpPr>
          <p:spPr>
            <a:xfrm flipH="1">
              <a:off x="3677675" y="2878403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Wave 6"/>
            <p:cNvSpPr/>
            <p:nvPr/>
          </p:nvSpPr>
          <p:spPr>
            <a:xfrm flipH="1">
              <a:off x="3677675" y="2617166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Diamond 9"/>
            <p:cNvSpPr/>
            <p:nvPr/>
          </p:nvSpPr>
          <p:spPr>
            <a:xfrm>
              <a:off x="3934644" y="2137202"/>
              <a:ext cx="413617" cy="1095892"/>
            </a:xfrm>
            <a:custGeom>
              <a:avLst/>
              <a:gdLst>
                <a:gd name="connsiteX0" fmla="*/ 0 w 495177"/>
                <a:gd name="connsiteY0" fmla="*/ 498426 h 996852"/>
                <a:gd name="connsiteX1" fmla="*/ 247589 w 495177"/>
                <a:gd name="connsiteY1" fmla="*/ 0 h 996852"/>
                <a:gd name="connsiteX2" fmla="*/ 495177 w 495177"/>
                <a:gd name="connsiteY2" fmla="*/ 498426 h 996852"/>
                <a:gd name="connsiteX3" fmla="*/ 247589 w 495177"/>
                <a:gd name="connsiteY3" fmla="*/ 996852 h 996852"/>
                <a:gd name="connsiteX4" fmla="*/ 0 w 495177"/>
                <a:gd name="connsiteY4" fmla="*/ 498426 h 996852"/>
                <a:gd name="connsiteX0" fmla="*/ 0 w 477700"/>
                <a:gd name="connsiteY0" fmla="*/ 498426 h 996852"/>
                <a:gd name="connsiteX1" fmla="*/ 247589 w 477700"/>
                <a:gd name="connsiteY1" fmla="*/ 0 h 996852"/>
                <a:gd name="connsiteX2" fmla="*/ 477700 w 477700"/>
                <a:gd name="connsiteY2" fmla="*/ 795544 h 996852"/>
                <a:gd name="connsiteX3" fmla="*/ 247589 w 477700"/>
                <a:gd name="connsiteY3" fmla="*/ 996852 h 996852"/>
                <a:gd name="connsiteX4" fmla="*/ 0 w 477700"/>
                <a:gd name="connsiteY4" fmla="*/ 498426 h 996852"/>
                <a:gd name="connsiteX0" fmla="*/ 0 w 501003"/>
                <a:gd name="connsiteY0" fmla="*/ 766415 h 996852"/>
                <a:gd name="connsiteX1" fmla="*/ 270892 w 501003"/>
                <a:gd name="connsiteY1" fmla="*/ 0 h 996852"/>
                <a:gd name="connsiteX2" fmla="*/ 501003 w 501003"/>
                <a:gd name="connsiteY2" fmla="*/ 795544 h 996852"/>
                <a:gd name="connsiteX3" fmla="*/ 270892 w 501003"/>
                <a:gd name="connsiteY3" fmla="*/ 996852 h 996852"/>
                <a:gd name="connsiteX4" fmla="*/ 0 w 501003"/>
                <a:gd name="connsiteY4" fmla="*/ 766415 h 996852"/>
                <a:gd name="connsiteX0" fmla="*/ 772 w 501775"/>
                <a:gd name="connsiteY0" fmla="*/ 766415 h 996852"/>
                <a:gd name="connsiteX1" fmla="*/ 271664 w 501775"/>
                <a:gd name="connsiteY1" fmla="*/ 0 h 996852"/>
                <a:gd name="connsiteX2" fmla="*/ 501775 w 501775"/>
                <a:gd name="connsiteY2" fmla="*/ 795544 h 996852"/>
                <a:gd name="connsiteX3" fmla="*/ 271664 w 501775"/>
                <a:gd name="connsiteY3" fmla="*/ 996852 h 996852"/>
                <a:gd name="connsiteX4" fmla="*/ 772 w 501775"/>
                <a:gd name="connsiteY4" fmla="*/ 766415 h 996852"/>
                <a:gd name="connsiteX0" fmla="*/ 772 w 501775"/>
                <a:gd name="connsiteY0" fmla="*/ 766415 h 996852"/>
                <a:gd name="connsiteX1" fmla="*/ 271664 w 501775"/>
                <a:gd name="connsiteY1" fmla="*/ 0 h 996852"/>
                <a:gd name="connsiteX2" fmla="*/ 501775 w 501775"/>
                <a:gd name="connsiteY2" fmla="*/ 795544 h 996852"/>
                <a:gd name="connsiteX3" fmla="*/ 271664 w 501775"/>
                <a:gd name="connsiteY3" fmla="*/ 996852 h 996852"/>
                <a:gd name="connsiteX4" fmla="*/ 772 w 501775"/>
                <a:gd name="connsiteY4" fmla="*/ 766415 h 996852"/>
                <a:gd name="connsiteX0" fmla="*/ 0 w 501003"/>
                <a:gd name="connsiteY0" fmla="*/ 766415 h 996852"/>
                <a:gd name="connsiteX1" fmla="*/ 270892 w 501003"/>
                <a:gd name="connsiteY1" fmla="*/ 0 h 996852"/>
                <a:gd name="connsiteX2" fmla="*/ 501003 w 501003"/>
                <a:gd name="connsiteY2" fmla="*/ 795544 h 996852"/>
                <a:gd name="connsiteX3" fmla="*/ 270892 w 501003"/>
                <a:gd name="connsiteY3" fmla="*/ 996852 h 996852"/>
                <a:gd name="connsiteX4" fmla="*/ 0 w 501003"/>
                <a:gd name="connsiteY4" fmla="*/ 766415 h 996852"/>
                <a:gd name="connsiteX0" fmla="*/ 0 w 501112"/>
                <a:gd name="connsiteY0" fmla="*/ 766415 h 996852"/>
                <a:gd name="connsiteX1" fmla="*/ 270892 w 501112"/>
                <a:gd name="connsiteY1" fmla="*/ 0 h 996852"/>
                <a:gd name="connsiteX2" fmla="*/ 501003 w 501112"/>
                <a:gd name="connsiteY2" fmla="*/ 795544 h 996852"/>
                <a:gd name="connsiteX3" fmla="*/ 270892 w 501112"/>
                <a:gd name="connsiteY3" fmla="*/ 996852 h 996852"/>
                <a:gd name="connsiteX4" fmla="*/ 0 w 501112"/>
                <a:gd name="connsiteY4" fmla="*/ 766415 h 996852"/>
                <a:gd name="connsiteX0" fmla="*/ 0 w 502124"/>
                <a:gd name="connsiteY0" fmla="*/ 766415 h 996852"/>
                <a:gd name="connsiteX1" fmla="*/ 270892 w 502124"/>
                <a:gd name="connsiteY1" fmla="*/ 0 h 996852"/>
                <a:gd name="connsiteX2" fmla="*/ 501003 w 502124"/>
                <a:gd name="connsiteY2" fmla="*/ 795544 h 996852"/>
                <a:gd name="connsiteX3" fmla="*/ 270892 w 502124"/>
                <a:gd name="connsiteY3" fmla="*/ 996852 h 996852"/>
                <a:gd name="connsiteX4" fmla="*/ 0 w 502124"/>
                <a:gd name="connsiteY4" fmla="*/ 766415 h 996852"/>
                <a:gd name="connsiteX0" fmla="*/ 0 w 502124"/>
                <a:gd name="connsiteY0" fmla="*/ 766415 h 996852"/>
                <a:gd name="connsiteX1" fmla="*/ 270892 w 502124"/>
                <a:gd name="connsiteY1" fmla="*/ 0 h 996852"/>
                <a:gd name="connsiteX2" fmla="*/ 501003 w 502124"/>
                <a:gd name="connsiteY2" fmla="*/ 795544 h 996852"/>
                <a:gd name="connsiteX3" fmla="*/ 270892 w 502124"/>
                <a:gd name="connsiteY3" fmla="*/ 996852 h 996852"/>
                <a:gd name="connsiteX4" fmla="*/ 0 w 502124"/>
                <a:gd name="connsiteY4" fmla="*/ 766415 h 996852"/>
                <a:gd name="connsiteX0" fmla="*/ 0 w 501112"/>
                <a:gd name="connsiteY0" fmla="*/ 766415 h 996852"/>
                <a:gd name="connsiteX1" fmla="*/ 270892 w 501112"/>
                <a:gd name="connsiteY1" fmla="*/ 0 h 996852"/>
                <a:gd name="connsiteX2" fmla="*/ 501003 w 501112"/>
                <a:gd name="connsiteY2" fmla="*/ 795544 h 996852"/>
                <a:gd name="connsiteX3" fmla="*/ 270892 w 501112"/>
                <a:gd name="connsiteY3" fmla="*/ 996852 h 996852"/>
                <a:gd name="connsiteX4" fmla="*/ 0 w 501112"/>
                <a:gd name="connsiteY4" fmla="*/ 766415 h 996852"/>
                <a:gd name="connsiteX0" fmla="*/ 0 w 506933"/>
                <a:gd name="connsiteY0" fmla="*/ 766415 h 996852"/>
                <a:gd name="connsiteX1" fmla="*/ 270892 w 506933"/>
                <a:gd name="connsiteY1" fmla="*/ 0 h 996852"/>
                <a:gd name="connsiteX2" fmla="*/ 506828 w 506933"/>
                <a:gd name="connsiteY2" fmla="*/ 754763 h 996852"/>
                <a:gd name="connsiteX3" fmla="*/ 270892 w 506933"/>
                <a:gd name="connsiteY3" fmla="*/ 996852 h 996852"/>
                <a:gd name="connsiteX4" fmla="*/ 0 w 506933"/>
                <a:gd name="connsiteY4" fmla="*/ 766415 h 996852"/>
                <a:gd name="connsiteX0" fmla="*/ 0 w 512755"/>
                <a:gd name="connsiteY0" fmla="*/ 766415 h 996852"/>
                <a:gd name="connsiteX1" fmla="*/ 270892 w 512755"/>
                <a:gd name="connsiteY1" fmla="*/ 0 h 996852"/>
                <a:gd name="connsiteX2" fmla="*/ 512654 w 512755"/>
                <a:gd name="connsiteY2" fmla="*/ 766415 h 996852"/>
                <a:gd name="connsiteX3" fmla="*/ 270892 w 512755"/>
                <a:gd name="connsiteY3" fmla="*/ 996852 h 996852"/>
                <a:gd name="connsiteX4" fmla="*/ 0 w 512755"/>
                <a:gd name="connsiteY4" fmla="*/ 766415 h 996852"/>
                <a:gd name="connsiteX0" fmla="*/ 0 w 512755"/>
                <a:gd name="connsiteY0" fmla="*/ 766415 h 996852"/>
                <a:gd name="connsiteX1" fmla="*/ 270892 w 512755"/>
                <a:gd name="connsiteY1" fmla="*/ 0 h 996852"/>
                <a:gd name="connsiteX2" fmla="*/ 512654 w 512755"/>
                <a:gd name="connsiteY2" fmla="*/ 766415 h 996852"/>
                <a:gd name="connsiteX3" fmla="*/ 270892 w 512755"/>
                <a:gd name="connsiteY3" fmla="*/ 996852 h 996852"/>
                <a:gd name="connsiteX4" fmla="*/ 0 w 512755"/>
                <a:gd name="connsiteY4" fmla="*/ 766415 h 996852"/>
                <a:gd name="connsiteX0" fmla="*/ 0 w 518581"/>
                <a:gd name="connsiteY0" fmla="*/ 620769 h 996852"/>
                <a:gd name="connsiteX1" fmla="*/ 276718 w 518581"/>
                <a:gd name="connsiteY1" fmla="*/ 0 h 996852"/>
                <a:gd name="connsiteX2" fmla="*/ 518480 w 518581"/>
                <a:gd name="connsiteY2" fmla="*/ 766415 h 996852"/>
                <a:gd name="connsiteX3" fmla="*/ 276718 w 518581"/>
                <a:gd name="connsiteY3" fmla="*/ 996852 h 996852"/>
                <a:gd name="connsiteX4" fmla="*/ 0 w 518581"/>
                <a:gd name="connsiteY4" fmla="*/ 620769 h 996852"/>
                <a:gd name="connsiteX0" fmla="*/ 0 w 518581"/>
                <a:gd name="connsiteY0" fmla="*/ 620769 h 996852"/>
                <a:gd name="connsiteX1" fmla="*/ 276718 w 518581"/>
                <a:gd name="connsiteY1" fmla="*/ 0 h 996852"/>
                <a:gd name="connsiteX2" fmla="*/ 518480 w 518581"/>
                <a:gd name="connsiteY2" fmla="*/ 609117 h 996852"/>
                <a:gd name="connsiteX3" fmla="*/ 276718 w 518581"/>
                <a:gd name="connsiteY3" fmla="*/ 996852 h 996852"/>
                <a:gd name="connsiteX4" fmla="*/ 0 w 518581"/>
                <a:gd name="connsiteY4" fmla="*/ 620769 h 996852"/>
                <a:gd name="connsiteX0" fmla="*/ 0 w 518581"/>
                <a:gd name="connsiteY0" fmla="*/ 620769 h 996852"/>
                <a:gd name="connsiteX1" fmla="*/ 276718 w 518581"/>
                <a:gd name="connsiteY1" fmla="*/ 0 h 996852"/>
                <a:gd name="connsiteX2" fmla="*/ 518480 w 518581"/>
                <a:gd name="connsiteY2" fmla="*/ 667376 h 996852"/>
                <a:gd name="connsiteX3" fmla="*/ 276718 w 518581"/>
                <a:gd name="connsiteY3" fmla="*/ 996852 h 996852"/>
                <a:gd name="connsiteX4" fmla="*/ 0 w 518581"/>
                <a:gd name="connsiteY4" fmla="*/ 620769 h 996852"/>
                <a:gd name="connsiteX0" fmla="*/ 0 w 518581"/>
                <a:gd name="connsiteY0" fmla="*/ 673202 h 996852"/>
                <a:gd name="connsiteX1" fmla="*/ 276718 w 518581"/>
                <a:gd name="connsiteY1" fmla="*/ 0 h 996852"/>
                <a:gd name="connsiteX2" fmla="*/ 518480 w 518581"/>
                <a:gd name="connsiteY2" fmla="*/ 667376 h 996852"/>
                <a:gd name="connsiteX3" fmla="*/ 276718 w 518581"/>
                <a:gd name="connsiteY3" fmla="*/ 996852 h 996852"/>
                <a:gd name="connsiteX4" fmla="*/ 0 w 518581"/>
                <a:gd name="connsiteY4" fmla="*/ 673202 h 996852"/>
                <a:gd name="connsiteX0" fmla="*/ 0 w 518581"/>
                <a:gd name="connsiteY0" fmla="*/ 673202 h 996852"/>
                <a:gd name="connsiteX1" fmla="*/ 276718 w 518581"/>
                <a:gd name="connsiteY1" fmla="*/ 0 h 996852"/>
                <a:gd name="connsiteX2" fmla="*/ 518480 w 518581"/>
                <a:gd name="connsiteY2" fmla="*/ 667376 h 996852"/>
                <a:gd name="connsiteX3" fmla="*/ 276718 w 518581"/>
                <a:gd name="connsiteY3" fmla="*/ 996852 h 996852"/>
                <a:gd name="connsiteX4" fmla="*/ 0 w 518581"/>
                <a:gd name="connsiteY4" fmla="*/ 673202 h 996852"/>
                <a:gd name="connsiteX0" fmla="*/ 0 w 518589"/>
                <a:gd name="connsiteY0" fmla="*/ 673202 h 996852"/>
                <a:gd name="connsiteX1" fmla="*/ 276718 w 518589"/>
                <a:gd name="connsiteY1" fmla="*/ 0 h 996852"/>
                <a:gd name="connsiteX2" fmla="*/ 518480 w 518589"/>
                <a:gd name="connsiteY2" fmla="*/ 667376 h 996852"/>
                <a:gd name="connsiteX3" fmla="*/ 276718 w 518589"/>
                <a:gd name="connsiteY3" fmla="*/ 996852 h 996852"/>
                <a:gd name="connsiteX4" fmla="*/ 0 w 518589"/>
                <a:gd name="connsiteY4" fmla="*/ 673202 h 996852"/>
                <a:gd name="connsiteX0" fmla="*/ 0 w 518589"/>
                <a:gd name="connsiteY0" fmla="*/ 673202 h 996852"/>
                <a:gd name="connsiteX1" fmla="*/ 276718 w 518589"/>
                <a:gd name="connsiteY1" fmla="*/ 0 h 996852"/>
                <a:gd name="connsiteX2" fmla="*/ 518480 w 518589"/>
                <a:gd name="connsiteY2" fmla="*/ 667376 h 996852"/>
                <a:gd name="connsiteX3" fmla="*/ 276718 w 518589"/>
                <a:gd name="connsiteY3" fmla="*/ 996852 h 996852"/>
                <a:gd name="connsiteX4" fmla="*/ 0 w 518589"/>
                <a:gd name="connsiteY4" fmla="*/ 673202 h 996852"/>
                <a:gd name="connsiteX0" fmla="*/ 0 w 518589"/>
                <a:gd name="connsiteY0" fmla="*/ 673202 h 996852"/>
                <a:gd name="connsiteX1" fmla="*/ 276718 w 518589"/>
                <a:gd name="connsiteY1" fmla="*/ 0 h 996852"/>
                <a:gd name="connsiteX2" fmla="*/ 518480 w 518589"/>
                <a:gd name="connsiteY2" fmla="*/ 667376 h 996852"/>
                <a:gd name="connsiteX3" fmla="*/ 276718 w 518589"/>
                <a:gd name="connsiteY3" fmla="*/ 996852 h 996852"/>
                <a:gd name="connsiteX4" fmla="*/ 0 w 518589"/>
                <a:gd name="connsiteY4" fmla="*/ 673202 h 996852"/>
                <a:gd name="connsiteX0" fmla="*/ 0 w 518589"/>
                <a:gd name="connsiteY0" fmla="*/ 673202 h 1095892"/>
                <a:gd name="connsiteX1" fmla="*/ 276718 w 518589"/>
                <a:gd name="connsiteY1" fmla="*/ 0 h 1095892"/>
                <a:gd name="connsiteX2" fmla="*/ 518480 w 518589"/>
                <a:gd name="connsiteY2" fmla="*/ 667376 h 1095892"/>
                <a:gd name="connsiteX3" fmla="*/ 276718 w 518589"/>
                <a:gd name="connsiteY3" fmla="*/ 1095892 h 1095892"/>
                <a:gd name="connsiteX4" fmla="*/ 0 w 518589"/>
                <a:gd name="connsiteY4" fmla="*/ 673202 h 109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589" h="1095892">
                  <a:moveTo>
                    <a:pt x="0" y="673202"/>
                  </a:moveTo>
                  <a:cubicBezTo>
                    <a:pt x="2914" y="417731"/>
                    <a:pt x="215549" y="313731"/>
                    <a:pt x="276718" y="0"/>
                  </a:cubicBezTo>
                  <a:cubicBezTo>
                    <a:pt x="324294" y="317614"/>
                    <a:pt x="517510" y="408021"/>
                    <a:pt x="518480" y="667376"/>
                  </a:cubicBezTo>
                  <a:cubicBezTo>
                    <a:pt x="523335" y="804390"/>
                    <a:pt x="365073" y="877316"/>
                    <a:pt x="276718" y="1095892"/>
                  </a:cubicBezTo>
                  <a:cubicBezTo>
                    <a:pt x="157293" y="873433"/>
                    <a:pt x="2913" y="843228"/>
                    <a:pt x="0" y="67320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51399" y="2115639"/>
            <a:ext cx="935800" cy="3524636"/>
            <a:chOff x="5259035" y="2137202"/>
            <a:chExt cx="935800" cy="3524636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5730908" y="3204435"/>
              <a:ext cx="0" cy="2457403"/>
            </a:xfrm>
            <a:prstGeom prst="line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Wave 6"/>
            <p:cNvSpPr/>
            <p:nvPr/>
          </p:nvSpPr>
          <p:spPr>
            <a:xfrm>
              <a:off x="5754212" y="3731121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Wave 6"/>
            <p:cNvSpPr/>
            <p:nvPr/>
          </p:nvSpPr>
          <p:spPr>
            <a:xfrm>
              <a:off x="5754212" y="3456830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Wave 6"/>
            <p:cNvSpPr/>
            <p:nvPr/>
          </p:nvSpPr>
          <p:spPr>
            <a:xfrm>
              <a:off x="5754212" y="3204435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Wave 6"/>
            <p:cNvSpPr/>
            <p:nvPr/>
          </p:nvSpPr>
          <p:spPr>
            <a:xfrm>
              <a:off x="5754212" y="2930144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Wave 6"/>
            <p:cNvSpPr/>
            <p:nvPr/>
          </p:nvSpPr>
          <p:spPr>
            <a:xfrm>
              <a:off x="5754212" y="2668907"/>
              <a:ext cx="440623" cy="54858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Wave 6"/>
            <p:cNvSpPr/>
            <p:nvPr/>
          </p:nvSpPr>
          <p:spPr>
            <a:xfrm flipH="1">
              <a:off x="5259035" y="3679380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Wave 6"/>
            <p:cNvSpPr/>
            <p:nvPr/>
          </p:nvSpPr>
          <p:spPr>
            <a:xfrm flipH="1">
              <a:off x="5259035" y="3405089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Wave 6"/>
            <p:cNvSpPr/>
            <p:nvPr/>
          </p:nvSpPr>
          <p:spPr>
            <a:xfrm flipH="1">
              <a:off x="5259035" y="3152694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Wave 6"/>
            <p:cNvSpPr/>
            <p:nvPr/>
          </p:nvSpPr>
          <p:spPr>
            <a:xfrm flipH="1">
              <a:off x="5259035" y="2878403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Wave 6"/>
            <p:cNvSpPr/>
            <p:nvPr/>
          </p:nvSpPr>
          <p:spPr>
            <a:xfrm flipH="1">
              <a:off x="5259035" y="2617166"/>
              <a:ext cx="440623" cy="608272"/>
            </a:xfrm>
            <a:custGeom>
              <a:avLst/>
              <a:gdLst>
                <a:gd name="connsiteX0" fmla="*/ 0 w 431983"/>
                <a:gd name="connsiteY0" fmla="*/ 53994 h 431954"/>
                <a:gd name="connsiteX1" fmla="*/ 431983 w 431983"/>
                <a:gd name="connsiteY1" fmla="*/ 53994 h 431954"/>
                <a:gd name="connsiteX2" fmla="*/ 431983 w 431983"/>
                <a:gd name="connsiteY2" fmla="*/ 377960 h 431954"/>
                <a:gd name="connsiteX3" fmla="*/ 0 w 431983"/>
                <a:gd name="connsiteY3" fmla="*/ 377960 h 431954"/>
                <a:gd name="connsiteX4" fmla="*/ 0 w 431983"/>
                <a:gd name="connsiteY4" fmla="*/ 53994 h 431954"/>
                <a:gd name="connsiteX0" fmla="*/ 0 w 440623"/>
                <a:gd name="connsiteY0" fmla="*/ 224616 h 600538"/>
                <a:gd name="connsiteX1" fmla="*/ 440623 w 440623"/>
                <a:gd name="connsiteY1" fmla="*/ 0 h 600538"/>
                <a:gd name="connsiteX2" fmla="*/ 431983 w 440623"/>
                <a:gd name="connsiteY2" fmla="*/ 548582 h 600538"/>
                <a:gd name="connsiteX3" fmla="*/ 0 w 440623"/>
                <a:gd name="connsiteY3" fmla="*/ 548582 h 600538"/>
                <a:gd name="connsiteX4" fmla="*/ 0 w 440623"/>
                <a:gd name="connsiteY4" fmla="*/ 224616 h 600538"/>
                <a:gd name="connsiteX0" fmla="*/ 0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0 w 440623"/>
                <a:gd name="connsiteY4" fmla="*/ 224616 h 548582"/>
                <a:gd name="connsiteX0" fmla="*/ 77757 w 440623"/>
                <a:gd name="connsiteY0" fmla="*/ 224616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7757 w 440623"/>
                <a:gd name="connsiteY4" fmla="*/ 224616 h 548582"/>
                <a:gd name="connsiteX0" fmla="*/ 36977 w 440623"/>
                <a:gd name="connsiteY0" fmla="*/ 230442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36977 w 440623"/>
                <a:gd name="connsiteY4" fmla="*/ 230442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414704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3 w 440623"/>
                <a:gd name="connsiteY2" fmla="*/ 341244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85576 w 440623"/>
                <a:gd name="connsiteY2" fmla="*/ 347070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  <a:gd name="connsiteX0" fmla="*/ 71930 w 441060"/>
                <a:gd name="connsiteY0" fmla="*/ 253745 h 548582"/>
                <a:gd name="connsiteX1" fmla="*/ 440623 w 441060"/>
                <a:gd name="connsiteY1" fmla="*/ 0 h 548582"/>
                <a:gd name="connsiteX2" fmla="*/ 385576 w 441060"/>
                <a:gd name="connsiteY2" fmla="*/ 347070 h 548582"/>
                <a:gd name="connsiteX3" fmla="*/ 0 w 441060"/>
                <a:gd name="connsiteY3" fmla="*/ 548582 h 548582"/>
                <a:gd name="connsiteX4" fmla="*/ 71930 w 441060"/>
                <a:gd name="connsiteY4" fmla="*/ 253745 h 548582"/>
                <a:gd name="connsiteX0" fmla="*/ 71930 w 440623"/>
                <a:gd name="connsiteY0" fmla="*/ 253745 h 548582"/>
                <a:gd name="connsiteX1" fmla="*/ 440623 w 440623"/>
                <a:gd name="connsiteY1" fmla="*/ 0 h 548582"/>
                <a:gd name="connsiteX2" fmla="*/ 362274 w 440623"/>
                <a:gd name="connsiteY2" fmla="*/ 335418 h 548582"/>
                <a:gd name="connsiteX3" fmla="*/ 0 w 440623"/>
                <a:gd name="connsiteY3" fmla="*/ 548582 h 548582"/>
                <a:gd name="connsiteX4" fmla="*/ 71930 w 440623"/>
                <a:gd name="connsiteY4" fmla="*/ 253745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623" h="548582">
                  <a:moveTo>
                    <a:pt x="71930" y="253745"/>
                  </a:moveTo>
                  <a:cubicBezTo>
                    <a:pt x="215924" y="73764"/>
                    <a:pt x="296629" y="179981"/>
                    <a:pt x="440623" y="0"/>
                  </a:cubicBezTo>
                  <a:cubicBezTo>
                    <a:pt x="440623" y="107989"/>
                    <a:pt x="426355" y="233255"/>
                    <a:pt x="362274" y="335418"/>
                  </a:cubicBezTo>
                  <a:cubicBezTo>
                    <a:pt x="218280" y="515399"/>
                    <a:pt x="143994" y="368601"/>
                    <a:pt x="0" y="548582"/>
                  </a:cubicBezTo>
                  <a:cubicBezTo>
                    <a:pt x="23977" y="450303"/>
                    <a:pt x="18824" y="340372"/>
                    <a:pt x="71930" y="25374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Diamond 9"/>
            <p:cNvSpPr/>
            <p:nvPr/>
          </p:nvSpPr>
          <p:spPr>
            <a:xfrm>
              <a:off x="5516004" y="2137202"/>
              <a:ext cx="413617" cy="1095892"/>
            </a:xfrm>
            <a:custGeom>
              <a:avLst/>
              <a:gdLst>
                <a:gd name="connsiteX0" fmla="*/ 0 w 495177"/>
                <a:gd name="connsiteY0" fmla="*/ 498426 h 996852"/>
                <a:gd name="connsiteX1" fmla="*/ 247589 w 495177"/>
                <a:gd name="connsiteY1" fmla="*/ 0 h 996852"/>
                <a:gd name="connsiteX2" fmla="*/ 495177 w 495177"/>
                <a:gd name="connsiteY2" fmla="*/ 498426 h 996852"/>
                <a:gd name="connsiteX3" fmla="*/ 247589 w 495177"/>
                <a:gd name="connsiteY3" fmla="*/ 996852 h 996852"/>
                <a:gd name="connsiteX4" fmla="*/ 0 w 495177"/>
                <a:gd name="connsiteY4" fmla="*/ 498426 h 996852"/>
                <a:gd name="connsiteX0" fmla="*/ 0 w 477700"/>
                <a:gd name="connsiteY0" fmla="*/ 498426 h 996852"/>
                <a:gd name="connsiteX1" fmla="*/ 247589 w 477700"/>
                <a:gd name="connsiteY1" fmla="*/ 0 h 996852"/>
                <a:gd name="connsiteX2" fmla="*/ 477700 w 477700"/>
                <a:gd name="connsiteY2" fmla="*/ 795544 h 996852"/>
                <a:gd name="connsiteX3" fmla="*/ 247589 w 477700"/>
                <a:gd name="connsiteY3" fmla="*/ 996852 h 996852"/>
                <a:gd name="connsiteX4" fmla="*/ 0 w 477700"/>
                <a:gd name="connsiteY4" fmla="*/ 498426 h 996852"/>
                <a:gd name="connsiteX0" fmla="*/ 0 w 501003"/>
                <a:gd name="connsiteY0" fmla="*/ 766415 h 996852"/>
                <a:gd name="connsiteX1" fmla="*/ 270892 w 501003"/>
                <a:gd name="connsiteY1" fmla="*/ 0 h 996852"/>
                <a:gd name="connsiteX2" fmla="*/ 501003 w 501003"/>
                <a:gd name="connsiteY2" fmla="*/ 795544 h 996852"/>
                <a:gd name="connsiteX3" fmla="*/ 270892 w 501003"/>
                <a:gd name="connsiteY3" fmla="*/ 996852 h 996852"/>
                <a:gd name="connsiteX4" fmla="*/ 0 w 501003"/>
                <a:gd name="connsiteY4" fmla="*/ 766415 h 996852"/>
                <a:gd name="connsiteX0" fmla="*/ 772 w 501775"/>
                <a:gd name="connsiteY0" fmla="*/ 766415 h 996852"/>
                <a:gd name="connsiteX1" fmla="*/ 271664 w 501775"/>
                <a:gd name="connsiteY1" fmla="*/ 0 h 996852"/>
                <a:gd name="connsiteX2" fmla="*/ 501775 w 501775"/>
                <a:gd name="connsiteY2" fmla="*/ 795544 h 996852"/>
                <a:gd name="connsiteX3" fmla="*/ 271664 w 501775"/>
                <a:gd name="connsiteY3" fmla="*/ 996852 h 996852"/>
                <a:gd name="connsiteX4" fmla="*/ 772 w 501775"/>
                <a:gd name="connsiteY4" fmla="*/ 766415 h 996852"/>
                <a:gd name="connsiteX0" fmla="*/ 772 w 501775"/>
                <a:gd name="connsiteY0" fmla="*/ 766415 h 996852"/>
                <a:gd name="connsiteX1" fmla="*/ 271664 w 501775"/>
                <a:gd name="connsiteY1" fmla="*/ 0 h 996852"/>
                <a:gd name="connsiteX2" fmla="*/ 501775 w 501775"/>
                <a:gd name="connsiteY2" fmla="*/ 795544 h 996852"/>
                <a:gd name="connsiteX3" fmla="*/ 271664 w 501775"/>
                <a:gd name="connsiteY3" fmla="*/ 996852 h 996852"/>
                <a:gd name="connsiteX4" fmla="*/ 772 w 501775"/>
                <a:gd name="connsiteY4" fmla="*/ 766415 h 996852"/>
                <a:gd name="connsiteX0" fmla="*/ 0 w 501003"/>
                <a:gd name="connsiteY0" fmla="*/ 766415 h 996852"/>
                <a:gd name="connsiteX1" fmla="*/ 270892 w 501003"/>
                <a:gd name="connsiteY1" fmla="*/ 0 h 996852"/>
                <a:gd name="connsiteX2" fmla="*/ 501003 w 501003"/>
                <a:gd name="connsiteY2" fmla="*/ 795544 h 996852"/>
                <a:gd name="connsiteX3" fmla="*/ 270892 w 501003"/>
                <a:gd name="connsiteY3" fmla="*/ 996852 h 996852"/>
                <a:gd name="connsiteX4" fmla="*/ 0 w 501003"/>
                <a:gd name="connsiteY4" fmla="*/ 766415 h 996852"/>
                <a:gd name="connsiteX0" fmla="*/ 0 w 501112"/>
                <a:gd name="connsiteY0" fmla="*/ 766415 h 996852"/>
                <a:gd name="connsiteX1" fmla="*/ 270892 w 501112"/>
                <a:gd name="connsiteY1" fmla="*/ 0 h 996852"/>
                <a:gd name="connsiteX2" fmla="*/ 501003 w 501112"/>
                <a:gd name="connsiteY2" fmla="*/ 795544 h 996852"/>
                <a:gd name="connsiteX3" fmla="*/ 270892 w 501112"/>
                <a:gd name="connsiteY3" fmla="*/ 996852 h 996852"/>
                <a:gd name="connsiteX4" fmla="*/ 0 w 501112"/>
                <a:gd name="connsiteY4" fmla="*/ 766415 h 996852"/>
                <a:gd name="connsiteX0" fmla="*/ 0 w 502124"/>
                <a:gd name="connsiteY0" fmla="*/ 766415 h 996852"/>
                <a:gd name="connsiteX1" fmla="*/ 270892 w 502124"/>
                <a:gd name="connsiteY1" fmla="*/ 0 h 996852"/>
                <a:gd name="connsiteX2" fmla="*/ 501003 w 502124"/>
                <a:gd name="connsiteY2" fmla="*/ 795544 h 996852"/>
                <a:gd name="connsiteX3" fmla="*/ 270892 w 502124"/>
                <a:gd name="connsiteY3" fmla="*/ 996852 h 996852"/>
                <a:gd name="connsiteX4" fmla="*/ 0 w 502124"/>
                <a:gd name="connsiteY4" fmla="*/ 766415 h 996852"/>
                <a:gd name="connsiteX0" fmla="*/ 0 w 502124"/>
                <a:gd name="connsiteY0" fmla="*/ 766415 h 996852"/>
                <a:gd name="connsiteX1" fmla="*/ 270892 w 502124"/>
                <a:gd name="connsiteY1" fmla="*/ 0 h 996852"/>
                <a:gd name="connsiteX2" fmla="*/ 501003 w 502124"/>
                <a:gd name="connsiteY2" fmla="*/ 795544 h 996852"/>
                <a:gd name="connsiteX3" fmla="*/ 270892 w 502124"/>
                <a:gd name="connsiteY3" fmla="*/ 996852 h 996852"/>
                <a:gd name="connsiteX4" fmla="*/ 0 w 502124"/>
                <a:gd name="connsiteY4" fmla="*/ 766415 h 996852"/>
                <a:gd name="connsiteX0" fmla="*/ 0 w 501112"/>
                <a:gd name="connsiteY0" fmla="*/ 766415 h 996852"/>
                <a:gd name="connsiteX1" fmla="*/ 270892 w 501112"/>
                <a:gd name="connsiteY1" fmla="*/ 0 h 996852"/>
                <a:gd name="connsiteX2" fmla="*/ 501003 w 501112"/>
                <a:gd name="connsiteY2" fmla="*/ 795544 h 996852"/>
                <a:gd name="connsiteX3" fmla="*/ 270892 w 501112"/>
                <a:gd name="connsiteY3" fmla="*/ 996852 h 996852"/>
                <a:gd name="connsiteX4" fmla="*/ 0 w 501112"/>
                <a:gd name="connsiteY4" fmla="*/ 766415 h 996852"/>
                <a:gd name="connsiteX0" fmla="*/ 0 w 506933"/>
                <a:gd name="connsiteY0" fmla="*/ 766415 h 996852"/>
                <a:gd name="connsiteX1" fmla="*/ 270892 w 506933"/>
                <a:gd name="connsiteY1" fmla="*/ 0 h 996852"/>
                <a:gd name="connsiteX2" fmla="*/ 506828 w 506933"/>
                <a:gd name="connsiteY2" fmla="*/ 754763 h 996852"/>
                <a:gd name="connsiteX3" fmla="*/ 270892 w 506933"/>
                <a:gd name="connsiteY3" fmla="*/ 996852 h 996852"/>
                <a:gd name="connsiteX4" fmla="*/ 0 w 506933"/>
                <a:gd name="connsiteY4" fmla="*/ 766415 h 996852"/>
                <a:gd name="connsiteX0" fmla="*/ 0 w 512755"/>
                <a:gd name="connsiteY0" fmla="*/ 766415 h 996852"/>
                <a:gd name="connsiteX1" fmla="*/ 270892 w 512755"/>
                <a:gd name="connsiteY1" fmla="*/ 0 h 996852"/>
                <a:gd name="connsiteX2" fmla="*/ 512654 w 512755"/>
                <a:gd name="connsiteY2" fmla="*/ 766415 h 996852"/>
                <a:gd name="connsiteX3" fmla="*/ 270892 w 512755"/>
                <a:gd name="connsiteY3" fmla="*/ 996852 h 996852"/>
                <a:gd name="connsiteX4" fmla="*/ 0 w 512755"/>
                <a:gd name="connsiteY4" fmla="*/ 766415 h 996852"/>
                <a:gd name="connsiteX0" fmla="*/ 0 w 512755"/>
                <a:gd name="connsiteY0" fmla="*/ 766415 h 996852"/>
                <a:gd name="connsiteX1" fmla="*/ 270892 w 512755"/>
                <a:gd name="connsiteY1" fmla="*/ 0 h 996852"/>
                <a:gd name="connsiteX2" fmla="*/ 512654 w 512755"/>
                <a:gd name="connsiteY2" fmla="*/ 766415 h 996852"/>
                <a:gd name="connsiteX3" fmla="*/ 270892 w 512755"/>
                <a:gd name="connsiteY3" fmla="*/ 996852 h 996852"/>
                <a:gd name="connsiteX4" fmla="*/ 0 w 512755"/>
                <a:gd name="connsiteY4" fmla="*/ 766415 h 996852"/>
                <a:gd name="connsiteX0" fmla="*/ 0 w 518581"/>
                <a:gd name="connsiteY0" fmla="*/ 620769 h 996852"/>
                <a:gd name="connsiteX1" fmla="*/ 276718 w 518581"/>
                <a:gd name="connsiteY1" fmla="*/ 0 h 996852"/>
                <a:gd name="connsiteX2" fmla="*/ 518480 w 518581"/>
                <a:gd name="connsiteY2" fmla="*/ 766415 h 996852"/>
                <a:gd name="connsiteX3" fmla="*/ 276718 w 518581"/>
                <a:gd name="connsiteY3" fmla="*/ 996852 h 996852"/>
                <a:gd name="connsiteX4" fmla="*/ 0 w 518581"/>
                <a:gd name="connsiteY4" fmla="*/ 620769 h 996852"/>
                <a:gd name="connsiteX0" fmla="*/ 0 w 518581"/>
                <a:gd name="connsiteY0" fmla="*/ 620769 h 996852"/>
                <a:gd name="connsiteX1" fmla="*/ 276718 w 518581"/>
                <a:gd name="connsiteY1" fmla="*/ 0 h 996852"/>
                <a:gd name="connsiteX2" fmla="*/ 518480 w 518581"/>
                <a:gd name="connsiteY2" fmla="*/ 609117 h 996852"/>
                <a:gd name="connsiteX3" fmla="*/ 276718 w 518581"/>
                <a:gd name="connsiteY3" fmla="*/ 996852 h 996852"/>
                <a:gd name="connsiteX4" fmla="*/ 0 w 518581"/>
                <a:gd name="connsiteY4" fmla="*/ 620769 h 996852"/>
                <a:gd name="connsiteX0" fmla="*/ 0 w 518581"/>
                <a:gd name="connsiteY0" fmla="*/ 620769 h 996852"/>
                <a:gd name="connsiteX1" fmla="*/ 276718 w 518581"/>
                <a:gd name="connsiteY1" fmla="*/ 0 h 996852"/>
                <a:gd name="connsiteX2" fmla="*/ 518480 w 518581"/>
                <a:gd name="connsiteY2" fmla="*/ 667376 h 996852"/>
                <a:gd name="connsiteX3" fmla="*/ 276718 w 518581"/>
                <a:gd name="connsiteY3" fmla="*/ 996852 h 996852"/>
                <a:gd name="connsiteX4" fmla="*/ 0 w 518581"/>
                <a:gd name="connsiteY4" fmla="*/ 620769 h 996852"/>
                <a:gd name="connsiteX0" fmla="*/ 0 w 518581"/>
                <a:gd name="connsiteY0" fmla="*/ 673202 h 996852"/>
                <a:gd name="connsiteX1" fmla="*/ 276718 w 518581"/>
                <a:gd name="connsiteY1" fmla="*/ 0 h 996852"/>
                <a:gd name="connsiteX2" fmla="*/ 518480 w 518581"/>
                <a:gd name="connsiteY2" fmla="*/ 667376 h 996852"/>
                <a:gd name="connsiteX3" fmla="*/ 276718 w 518581"/>
                <a:gd name="connsiteY3" fmla="*/ 996852 h 996852"/>
                <a:gd name="connsiteX4" fmla="*/ 0 w 518581"/>
                <a:gd name="connsiteY4" fmla="*/ 673202 h 996852"/>
                <a:gd name="connsiteX0" fmla="*/ 0 w 518581"/>
                <a:gd name="connsiteY0" fmla="*/ 673202 h 996852"/>
                <a:gd name="connsiteX1" fmla="*/ 276718 w 518581"/>
                <a:gd name="connsiteY1" fmla="*/ 0 h 996852"/>
                <a:gd name="connsiteX2" fmla="*/ 518480 w 518581"/>
                <a:gd name="connsiteY2" fmla="*/ 667376 h 996852"/>
                <a:gd name="connsiteX3" fmla="*/ 276718 w 518581"/>
                <a:gd name="connsiteY3" fmla="*/ 996852 h 996852"/>
                <a:gd name="connsiteX4" fmla="*/ 0 w 518581"/>
                <a:gd name="connsiteY4" fmla="*/ 673202 h 996852"/>
                <a:gd name="connsiteX0" fmla="*/ 0 w 518589"/>
                <a:gd name="connsiteY0" fmla="*/ 673202 h 996852"/>
                <a:gd name="connsiteX1" fmla="*/ 276718 w 518589"/>
                <a:gd name="connsiteY1" fmla="*/ 0 h 996852"/>
                <a:gd name="connsiteX2" fmla="*/ 518480 w 518589"/>
                <a:gd name="connsiteY2" fmla="*/ 667376 h 996852"/>
                <a:gd name="connsiteX3" fmla="*/ 276718 w 518589"/>
                <a:gd name="connsiteY3" fmla="*/ 996852 h 996852"/>
                <a:gd name="connsiteX4" fmla="*/ 0 w 518589"/>
                <a:gd name="connsiteY4" fmla="*/ 673202 h 996852"/>
                <a:gd name="connsiteX0" fmla="*/ 0 w 518589"/>
                <a:gd name="connsiteY0" fmla="*/ 673202 h 996852"/>
                <a:gd name="connsiteX1" fmla="*/ 276718 w 518589"/>
                <a:gd name="connsiteY1" fmla="*/ 0 h 996852"/>
                <a:gd name="connsiteX2" fmla="*/ 518480 w 518589"/>
                <a:gd name="connsiteY2" fmla="*/ 667376 h 996852"/>
                <a:gd name="connsiteX3" fmla="*/ 276718 w 518589"/>
                <a:gd name="connsiteY3" fmla="*/ 996852 h 996852"/>
                <a:gd name="connsiteX4" fmla="*/ 0 w 518589"/>
                <a:gd name="connsiteY4" fmla="*/ 673202 h 996852"/>
                <a:gd name="connsiteX0" fmla="*/ 0 w 518589"/>
                <a:gd name="connsiteY0" fmla="*/ 673202 h 996852"/>
                <a:gd name="connsiteX1" fmla="*/ 276718 w 518589"/>
                <a:gd name="connsiteY1" fmla="*/ 0 h 996852"/>
                <a:gd name="connsiteX2" fmla="*/ 518480 w 518589"/>
                <a:gd name="connsiteY2" fmla="*/ 667376 h 996852"/>
                <a:gd name="connsiteX3" fmla="*/ 276718 w 518589"/>
                <a:gd name="connsiteY3" fmla="*/ 996852 h 996852"/>
                <a:gd name="connsiteX4" fmla="*/ 0 w 518589"/>
                <a:gd name="connsiteY4" fmla="*/ 673202 h 996852"/>
                <a:gd name="connsiteX0" fmla="*/ 0 w 518589"/>
                <a:gd name="connsiteY0" fmla="*/ 673202 h 1095892"/>
                <a:gd name="connsiteX1" fmla="*/ 276718 w 518589"/>
                <a:gd name="connsiteY1" fmla="*/ 0 h 1095892"/>
                <a:gd name="connsiteX2" fmla="*/ 518480 w 518589"/>
                <a:gd name="connsiteY2" fmla="*/ 667376 h 1095892"/>
                <a:gd name="connsiteX3" fmla="*/ 276718 w 518589"/>
                <a:gd name="connsiteY3" fmla="*/ 1095892 h 1095892"/>
                <a:gd name="connsiteX4" fmla="*/ 0 w 518589"/>
                <a:gd name="connsiteY4" fmla="*/ 673202 h 109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589" h="1095892">
                  <a:moveTo>
                    <a:pt x="0" y="673202"/>
                  </a:moveTo>
                  <a:cubicBezTo>
                    <a:pt x="2914" y="417731"/>
                    <a:pt x="215549" y="313731"/>
                    <a:pt x="276718" y="0"/>
                  </a:cubicBezTo>
                  <a:cubicBezTo>
                    <a:pt x="324294" y="317614"/>
                    <a:pt x="517510" y="408021"/>
                    <a:pt x="518480" y="667376"/>
                  </a:cubicBezTo>
                  <a:cubicBezTo>
                    <a:pt x="523335" y="804390"/>
                    <a:pt x="365073" y="877316"/>
                    <a:pt x="276718" y="1095892"/>
                  </a:cubicBezTo>
                  <a:cubicBezTo>
                    <a:pt x="157293" y="873433"/>
                    <a:pt x="2913" y="843228"/>
                    <a:pt x="0" y="67320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34935" y="3225058"/>
            <a:ext cx="1340050" cy="1517581"/>
            <a:chOff x="6980995" y="3462358"/>
            <a:chExt cx="1054641" cy="1194361"/>
          </a:xfrm>
        </p:grpSpPr>
        <p:sp>
          <p:nvSpPr>
            <p:cNvPr id="15" name="Oval 14"/>
            <p:cNvSpPr/>
            <p:nvPr/>
          </p:nvSpPr>
          <p:spPr>
            <a:xfrm>
              <a:off x="6980995" y="3731121"/>
              <a:ext cx="1054641" cy="440637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loud Callout 15"/>
            <p:cNvSpPr/>
            <p:nvPr/>
          </p:nvSpPr>
          <p:spPr>
            <a:xfrm rot="18652999">
              <a:off x="7043678" y="3471486"/>
              <a:ext cx="975614" cy="957358"/>
            </a:xfrm>
            <a:prstGeom prst="cloudCallout">
              <a:avLst>
                <a:gd name="adj1" fmla="val -38586"/>
                <a:gd name="adj2" fmla="val 366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273635" y="4433455"/>
              <a:ext cx="469517" cy="2232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erge 16"/>
            <p:cNvSpPr/>
            <p:nvPr/>
          </p:nvSpPr>
          <p:spPr>
            <a:xfrm>
              <a:off x="6980995" y="3959230"/>
              <a:ext cx="1054641" cy="63591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6"/>
                <a:gd name="connsiteX1" fmla="*/ 10000 w 10000"/>
                <a:gd name="connsiteY1" fmla="*/ 0 h 10006"/>
                <a:gd name="connsiteX2" fmla="*/ 5000 w 10000"/>
                <a:gd name="connsiteY2" fmla="*/ 10000 h 10006"/>
                <a:gd name="connsiteX3" fmla="*/ 0 w 10000"/>
                <a:gd name="connsiteY3" fmla="*/ 0 h 10006"/>
                <a:gd name="connsiteX0" fmla="*/ 0 w 10000"/>
                <a:gd name="connsiteY0" fmla="*/ 0 h 10006"/>
                <a:gd name="connsiteX1" fmla="*/ 10000 w 10000"/>
                <a:gd name="connsiteY1" fmla="*/ 0 h 10006"/>
                <a:gd name="connsiteX2" fmla="*/ 5000 w 10000"/>
                <a:gd name="connsiteY2" fmla="*/ 10000 h 10006"/>
                <a:gd name="connsiteX3" fmla="*/ 0 w 10000"/>
                <a:gd name="connsiteY3" fmla="*/ 0 h 10006"/>
                <a:gd name="connsiteX0" fmla="*/ 0 w 10000"/>
                <a:gd name="connsiteY0" fmla="*/ 0 h 7989"/>
                <a:gd name="connsiteX1" fmla="*/ 10000 w 10000"/>
                <a:gd name="connsiteY1" fmla="*/ 0 h 7989"/>
                <a:gd name="connsiteX2" fmla="*/ 5146 w 10000"/>
                <a:gd name="connsiteY2" fmla="*/ 7419 h 7989"/>
                <a:gd name="connsiteX3" fmla="*/ 0 w 10000"/>
                <a:gd name="connsiteY3" fmla="*/ 0 h 7989"/>
                <a:gd name="connsiteX0" fmla="*/ 0 w 10000"/>
                <a:gd name="connsiteY0" fmla="*/ 0 h 9948"/>
                <a:gd name="connsiteX1" fmla="*/ 10000 w 10000"/>
                <a:gd name="connsiteY1" fmla="*/ 0 h 9948"/>
                <a:gd name="connsiteX2" fmla="*/ 5146 w 10000"/>
                <a:gd name="connsiteY2" fmla="*/ 9287 h 9948"/>
                <a:gd name="connsiteX3" fmla="*/ 0 w 10000"/>
                <a:gd name="connsiteY3" fmla="*/ 0 h 9948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146 w 10000"/>
                <a:gd name="connsiteY2" fmla="*/ 9336 h 10000"/>
                <a:gd name="connsiteX3" fmla="*/ 0 w 10000"/>
                <a:gd name="connsiteY3" fmla="*/ 0 h 10000"/>
                <a:gd name="connsiteX0" fmla="*/ 0 w 10000"/>
                <a:gd name="connsiteY0" fmla="*/ 0 h 9344"/>
                <a:gd name="connsiteX1" fmla="*/ 10000 w 10000"/>
                <a:gd name="connsiteY1" fmla="*/ 0 h 9344"/>
                <a:gd name="connsiteX2" fmla="*/ 5146 w 10000"/>
                <a:gd name="connsiteY2" fmla="*/ 9336 h 9344"/>
                <a:gd name="connsiteX3" fmla="*/ 0 w 10000"/>
                <a:gd name="connsiteY3" fmla="*/ 0 h 9344"/>
                <a:gd name="connsiteX0" fmla="*/ 0 w 10000"/>
                <a:gd name="connsiteY0" fmla="*/ 0 h 10036"/>
                <a:gd name="connsiteX1" fmla="*/ 10000 w 10000"/>
                <a:gd name="connsiteY1" fmla="*/ 0 h 10036"/>
                <a:gd name="connsiteX2" fmla="*/ 5146 w 10000"/>
                <a:gd name="connsiteY2" fmla="*/ 9991 h 10036"/>
                <a:gd name="connsiteX3" fmla="*/ 0 w 10000"/>
                <a:gd name="connsiteY3" fmla="*/ 0 h 10036"/>
                <a:gd name="connsiteX0" fmla="*/ 0 w 10000"/>
                <a:gd name="connsiteY0" fmla="*/ 0 h 10036"/>
                <a:gd name="connsiteX1" fmla="*/ 10000 w 10000"/>
                <a:gd name="connsiteY1" fmla="*/ 0 h 10036"/>
                <a:gd name="connsiteX2" fmla="*/ 5146 w 10000"/>
                <a:gd name="connsiteY2" fmla="*/ 9991 h 10036"/>
                <a:gd name="connsiteX3" fmla="*/ 0 w 10000"/>
                <a:gd name="connsiteY3" fmla="*/ 0 h 10036"/>
                <a:gd name="connsiteX0" fmla="*/ 0 w 10000"/>
                <a:gd name="connsiteY0" fmla="*/ 0 h 10078"/>
                <a:gd name="connsiteX1" fmla="*/ 10000 w 10000"/>
                <a:gd name="connsiteY1" fmla="*/ 0 h 10078"/>
                <a:gd name="connsiteX2" fmla="*/ 5146 w 10000"/>
                <a:gd name="connsiteY2" fmla="*/ 9991 h 10078"/>
                <a:gd name="connsiteX3" fmla="*/ 0 w 10000"/>
                <a:gd name="connsiteY3" fmla="*/ 0 h 10078"/>
                <a:gd name="connsiteX0" fmla="*/ 0 w 10000"/>
                <a:gd name="connsiteY0" fmla="*/ 0 h 10689"/>
                <a:gd name="connsiteX1" fmla="*/ 10000 w 10000"/>
                <a:gd name="connsiteY1" fmla="*/ 0 h 10689"/>
                <a:gd name="connsiteX2" fmla="*/ 5146 w 10000"/>
                <a:gd name="connsiteY2" fmla="*/ 10635 h 10689"/>
                <a:gd name="connsiteX3" fmla="*/ 0 w 10000"/>
                <a:gd name="connsiteY3" fmla="*/ 0 h 10689"/>
                <a:gd name="connsiteX0" fmla="*/ 0 w 10000"/>
                <a:gd name="connsiteY0" fmla="*/ 0 h 10689"/>
                <a:gd name="connsiteX1" fmla="*/ 10000 w 10000"/>
                <a:gd name="connsiteY1" fmla="*/ 0 h 10689"/>
                <a:gd name="connsiteX2" fmla="*/ 5146 w 10000"/>
                <a:gd name="connsiteY2" fmla="*/ 10635 h 10689"/>
                <a:gd name="connsiteX3" fmla="*/ 0 w 10000"/>
                <a:gd name="connsiteY3" fmla="*/ 0 h 10689"/>
                <a:gd name="connsiteX0" fmla="*/ 0 w 10000"/>
                <a:gd name="connsiteY0" fmla="*/ 0 h 10635"/>
                <a:gd name="connsiteX1" fmla="*/ 10000 w 10000"/>
                <a:gd name="connsiteY1" fmla="*/ 0 h 10635"/>
                <a:gd name="connsiteX2" fmla="*/ 5146 w 10000"/>
                <a:gd name="connsiteY2" fmla="*/ 10635 h 10635"/>
                <a:gd name="connsiteX3" fmla="*/ 0 w 10000"/>
                <a:gd name="connsiteY3" fmla="*/ 0 h 10635"/>
                <a:gd name="connsiteX0" fmla="*/ 0 w 10000"/>
                <a:gd name="connsiteY0" fmla="*/ 0 h 10635"/>
                <a:gd name="connsiteX1" fmla="*/ 10000 w 10000"/>
                <a:gd name="connsiteY1" fmla="*/ 0 h 10635"/>
                <a:gd name="connsiteX2" fmla="*/ 5146 w 10000"/>
                <a:gd name="connsiteY2" fmla="*/ 10635 h 10635"/>
                <a:gd name="connsiteX3" fmla="*/ 0 w 10000"/>
                <a:gd name="connsiteY3" fmla="*/ 0 h 10635"/>
                <a:gd name="connsiteX0" fmla="*/ 0 w 10000"/>
                <a:gd name="connsiteY0" fmla="*/ 0 h 10635"/>
                <a:gd name="connsiteX1" fmla="*/ 10000 w 10000"/>
                <a:gd name="connsiteY1" fmla="*/ 0 h 10635"/>
                <a:gd name="connsiteX2" fmla="*/ 5146 w 10000"/>
                <a:gd name="connsiteY2" fmla="*/ 10635 h 10635"/>
                <a:gd name="connsiteX3" fmla="*/ 0 w 10000"/>
                <a:gd name="connsiteY3" fmla="*/ 0 h 10635"/>
                <a:gd name="connsiteX0" fmla="*/ 0 w 10000"/>
                <a:gd name="connsiteY0" fmla="*/ 0 h 10635"/>
                <a:gd name="connsiteX1" fmla="*/ 10000 w 10000"/>
                <a:gd name="connsiteY1" fmla="*/ 0 h 10635"/>
                <a:gd name="connsiteX2" fmla="*/ 5146 w 10000"/>
                <a:gd name="connsiteY2" fmla="*/ 10635 h 10635"/>
                <a:gd name="connsiteX3" fmla="*/ 0 w 10000"/>
                <a:gd name="connsiteY3" fmla="*/ 0 h 10635"/>
                <a:gd name="connsiteX0" fmla="*/ 0 w 10000"/>
                <a:gd name="connsiteY0" fmla="*/ 0 h 10635"/>
                <a:gd name="connsiteX1" fmla="*/ 10000 w 10000"/>
                <a:gd name="connsiteY1" fmla="*/ 0 h 10635"/>
                <a:gd name="connsiteX2" fmla="*/ 5146 w 10000"/>
                <a:gd name="connsiteY2" fmla="*/ 10635 h 10635"/>
                <a:gd name="connsiteX3" fmla="*/ 0 w 10000"/>
                <a:gd name="connsiteY3" fmla="*/ 0 h 10635"/>
                <a:gd name="connsiteX0" fmla="*/ 0 w 10000"/>
                <a:gd name="connsiteY0" fmla="*/ 0 h 10635"/>
                <a:gd name="connsiteX1" fmla="*/ 10000 w 10000"/>
                <a:gd name="connsiteY1" fmla="*/ 0 h 10635"/>
                <a:gd name="connsiteX2" fmla="*/ 5146 w 10000"/>
                <a:gd name="connsiteY2" fmla="*/ 10635 h 10635"/>
                <a:gd name="connsiteX3" fmla="*/ 0 w 10000"/>
                <a:gd name="connsiteY3" fmla="*/ 0 h 10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635">
                  <a:moveTo>
                    <a:pt x="0" y="0"/>
                  </a:moveTo>
                  <a:cubicBezTo>
                    <a:pt x="1435" y="2961"/>
                    <a:pt x="7981" y="3733"/>
                    <a:pt x="10000" y="0"/>
                  </a:cubicBezTo>
                  <a:cubicBezTo>
                    <a:pt x="10012" y="10539"/>
                    <a:pt x="7251" y="10138"/>
                    <a:pt x="5146" y="10635"/>
                  </a:cubicBezTo>
                  <a:cubicBezTo>
                    <a:pt x="2822" y="10265"/>
                    <a:pt x="-12" y="10538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2718432"/>
      </p:ext>
    </p:extLst>
  </p:cSld>
  <p:clrMapOvr>
    <a:masterClrMapping/>
  </p:clrMapOvr>
  <p:transition spd="slow" advTm="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7" y="365729"/>
            <a:ext cx="719455" cy="719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156" y="377298"/>
            <a:ext cx="7019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6633"/>
                </a:solidFill>
                <a:latin typeface="Arial"/>
                <a:cs typeface="Arial"/>
              </a:rPr>
              <a:t>OpenEMIS Profiles</a:t>
            </a:r>
          </a:p>
        </p:txBody>
      </p:sp>
      <p:pic>
        <p:nvPicPr>
          <p:cNvPr id="14" name="Picture 13" descr="iphone5_dev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62" y="1251857"/>
            <a:ext cx="2171801" cy="3939377"/>
          </a:xfrm>
          <a:prstGeom prst="rect">
            <a:avLst/>
          </a:prstGeom>
        </p:spPr>
      </p:pic>
      <p:pic>
        <p:nvPicPr>
          <p:cNvPr id="15" name="Picture 14" descr="sumsa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57" y="1204123"/>
            <a:ext cx="2019539" cy="3837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08" y="1937774"/>
            <a:ext cx="1389091" cy="2496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57" y="1706880"/>
            <a:ext cx="1714008" cy="28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7" y="365729"/>
            <a:ext cx="719455" cy="719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156" y="377298"/>
            <a:ext cx="7019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C9933"/>
                </a:solidFill>
                <a:latin typeface="Arial"/>
                <a:cs typeface="Arial"/>
              </a:rPr>
              <a:t>OpenEMIS Visualizer</a:t>
            </a:r>
          </a:p>
        </p:txBody>
      </p:sp>
      <p:pic>
        <p:nvPicPr>
          <p:cNvPr id="14" name="Picture 13" descr="iphone5_dev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62" y="1251857"/>
            <a:ext cx="2171801" cy="3939377"/>
          </a:xfrm>
          <a:prstGeom prst="rect">
            <a:avLst/>
          </a:prstGeom>
        </p:spPr>
      </p:pic>
      <p:pic>
        <p:nvPicPr>
          <p:cNvPr id="15" name="Picture 14" descr="sumsa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57" y="1204123"/>
            <a:ext cx="2019539" cy="3837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785" y="1930157"/>
            <a:ext cx="1394404" cy="2405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6212" y="1697799"/>
            <a:ext cx="1711660" cy="288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7" y="365729"/>
            <a:ext cx="719455" cy="719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156" y="377298"/>
            <a:ext cx="7019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C0066"/>
                </a:solidFill>
                <a:latin typeface="Arial"/>
                <a:cs typeface="Arial"/>
              </a:rPr>
              <a:t>OpenEMIS Monitoring</a:t>
            </a:r>
          </a:p>
        </p:txBody>
      </p:sp>
      <p:pic>
        <p:nvPicPr>
          <p:cNvPr id="7" name="Picture 6" descr="ima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204" y="1816539"/>
            <a:ext cx="3581390" cy="2862219"/>
          </a:xfrm>
          <a:prstGeom prst="rect">
            <a:avLst/>
          </a:prstGeom>
        </p:spPr>
      </p:pic>
      <p:pic>
        <p:nvPicPr>
          <p:cNvPr id="4" name="Picture 3" descr="ima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7" y="1816539"/>
            <a:ext cx="3581390" cy="2862219"/>
          </a:xfrm>
          <a:prstGeom prst="rect">
            <a:avLst/>
          </a:prstGeom>
        </p:spPr>
      </p:pic>
      <p:pic>
        <p:nvPicPr>
          <p:cNvPr id="13" name="Picture 12" descr="Screen Shot 2015-07-08 at 4.46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1" y="1968624"/>
            <a:ext cx="3284925" cy="1852711"/>
          </a:xfrm>
          <a:prstGeom prst="rect">
            <a:avLst/>
          </a:prstGeom>
        </p:spPr>
      </p:pic>
      <p:pic>
        <p:nvPicPr>
          <p:cNvPr id="14" name="Picture 13" descr="Screen Shot 2015-07-08 at 4.46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6" y="1968623"/>
            <a:ext cx="3284925" cy="1852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0" y="2136447"/>
            <a:ext cx="3275266" cy="1684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5" y="2136447"/>
            <a:ext cx="3284925" cy="17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1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366218" y="1436864"/>
            <a:ext cx="2151248" cy="2151248"/>
            <a:chOff x="2485865" y="1474799"/>
            <a:chExt cx="2151248" cy="2151248"/>
          </a:xfrm>
        </p:grpSpPr>
        <p:sp>
          <p:nvSpPr>
            <p:cNvPr id="32" name="Oval 31"/>
            <p:cNvSpPr/>
            <p:nvPr/>
          </p:nvSpPr>
          <p:spPr>
            <a:xfrm rot="1972074">
              <a:off x="2485865" y="1474799"/>
              <a:ext cx="2151248" cy="2151248"/>
            </a:xfrm>
            <a:prstGeom prst="ellipse">
              <a:avLst/>
            </a:prstGeom>
            <a:noFill/>
            <a:ln w="19050" cmpd="sng">
              <a:solidFill>
                <a:srgbClr val="BBDC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BDCF4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88744" y="2230062"/>
              <a:ext cx="11977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477FBD"/>
                  </a:solidFill>
                  <a:latin typeface="Arial"/>
                  <a:cs typeface="Arial"/>
                </a:rPr>
                <a:t>Data</a:t>
              </a:r>
            </a:p>
            <a:p>
              <a:pPr algn="ctr"/>
              <a:r>
                <a:rPr lang="en-US" dirty="0">
                  <a:solidFill>
                    <a:srgbClr val="477FBD"/>
                  </a:solidFill>
                  <a:latin typeface="Arial"/>
                  <a:cs typeface="Arial"/>
                </a:rPr>
                <a:t>Collection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53406" y="2540950"/>
            <a:ext cx="2151248" cy="2151248"/>
            <a:chOff x="3744735" y="2288198"/>
            <a:chExt cx="2151248" cy="2151248"/>
          </a:xfrm>
        </p:grpSpPr>
        <p:sp>
          <p:nvSpPr>
            <p:cNvPr id="33" name="Oval 32"/>
            <p:cNvSpPr/>
            <p:nvPr/>
          </p:nvSpPr>
          <p:spPr>
            <a:xfrm rot="1972074">
              <a:off x="3744735" y="2288198"/>
              <a:ext cx="2151248" cy="2151248"/>
            </a:xfrm>
            <a:prstGeom prst="ellipse">
              <a:avLst/>
            </a:prstGeom>
            <a:noFill/>
            <a:ln w="19050" cmpd="sng">
              <a:solidFill>
                <a:srgbClr val="BBDC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BDCF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54351" y="3019269"/>
              <a:ext cx="1532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477FBD"/>
                  </a:solidFill>
                  <a:latin typeface="Arial"/>
                  <a:cs typeface="Arial"/>
                </a:rPr>
                <a:t>Data</a:t>
              </a:r>
            </a:p>
            <a:p>
              <a:pPr algn="ctr"/>
              <a:r>
                <a:rPr lang="en-US" dirty="0">
                  <a:solidFill>
                    <a:srgbClr val="477FBD"/>
                  </a:solidFill>
                  <a:latin typeface="Arial"/>
                  <a:cs typeface="Arial"/>
                </a:rPr>
                <a:t>Management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11133" y="639097"/>
            <a:ext cx="2151248" cy="2151248"/>
            <a:chOff x="3830504" y="836492"/>
            <a:chExt cx="2151248" cy="2151248"/>
          </a:xfrm>
        </p:grpSpPr>
        <p:sp>
          <p:nvSpPr>
            <p:cNvPr id="3" name="Oval 2"/>
            <p:cNvSpPr/>
            <p:nvPr/>
          </p:nvSpPr>
          <p:spPr>
            <a:xfrm rot="1972074">
              <a:off x="3830504" y="836492"/>
              <a:ext cx="2151248" cy="2151248"/>
            </a:xfrm>
            <a:prstGeom prst="ellipse">
              <a:avLst/>
            </a:prstGeom>
            <a:noFill/>
            <a:ln w="19050" cmpd="sng">
              <a:solidFill>
                <a:srgbClr val="BBDC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BDCF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421632" y="1552115"/>
              <a:ext cx="10570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477FBD"/>
                  </a:solidFill>
                  <a:latin typeface="Arial"/>
                  <a:cs typeface="Arial"/>
                </a:rPr>
                <a:t>Data</a:t>
              </a:r>
            </a:p>
            <a:p>
              <a:pPr algn="ctr"/>
              <a:r>
                <a:rPr lang="en-US" dirty="0">
                  <a:solidFill>
                    <a:srgbClr val="477FBD"/>
                  </a:solidFill>
                  <a:latin typeface="Arial"/>
                  <a:cs typeface="Arial"/>
                </a:rPr>
                <a:t>Analysis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963" y="2063438"/>
            <a:ext cx="2754816" cy="10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17687"/>
      </p:ext>
    </p:extLst>
  </p:cSld>
  <p:clrMapOvr>
    <a:masterClrMapping/>
  </p:clrMapOvr>
  <p:transition spd="slow" advTm="2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36576" y="899496"/>
            <a:ext cx="2866282" cy="2498187"/>
            <a:chOff x="1091496" y="442341"/>
            <a:chExt cx="2866282" cy="2498187"/>
          </a:xfrm>
        </p:grpSpPr>
        <p:sp>
          <p:nvSpPr>
            <p:cNvPr id="8" name="Rectangle 7"/>
            <p:cNvSpPr/>
            <p:nvPr/>
          </p:nvSpPr>
          <p:spPr>
            <a:xfrm>
              <a:off x="1091496" y="707077"/>
              <a:ext cx="2866282" cy="2233451"/>
            </a:xfrm>
            <a:custGeom>
              <a:avLst/>
              <a:gdLst>
                <a:gd name="connsiteX0" fmla="*/ 0 w 2372331"/>
                <a:gd name="connsiteY0" fmla="*/ 0 h 1563793"/>
                <a:gd name="connsiteX1" fmla="*/ 2372331 w 2372331"/>
                <a:gd name="connsiteY1" fmla="*/ 0 h 1563793"/>
                <a:gd name="connsiteX2" fmla="*/ 2372331 w 2372331"/>
                <a:gd name="connsiteY2" fmla="*/ 1563793 h 1563793"/>
                <a:gd name="connsiteX3" fmla="*/ 0 w 2372331"/>
                <a:gd name="connsiteY3" fmla="*/ 1563793 h 1563793"/>
                <a:gd name="connsiteX4" fmla="*/ 0 w 2372331"/>
                <a:gd name="connsiteY4" fmla="*/ 0 h 1563793"/>
                <a:gd name="connsiteX0" fmla="*/ 0 w 2372331"/>
                <a:gd name="connsiteY0" fmla="*/ 296334 h 1860127"/>
                <a:gd name="connsiteX1" fmla="*/ 961220 w 2372331"/>
                <a:gd name="connsiteY1" fmla="*/ 0 h 1860127"/>
                <a:gd name="connsiteX2" fmla="*/ 2372331 w 2372331"/>
                <a:gd name="connsiteY2" fmla="*/ 296334 h 1860127"/>
                <a:gd name="connsiteX3" fmla="*/ 2372331 w 2372331"/>
                <a:gd name="connsiteY3" fmla="*/ 1860127 h 1860127"/>
                <a:gd name="connsiteX4" fmla="*/ 0 w 2372331"/>
                <a:gd name="connsiteY4" fmla="*/ 1860127 h 1860127"/>
                <a:gd name="connsiteX5" fmla="*/ 0 w 2372331"/>
                <a:gd name="connsiteY5" fmla="*/ 296334 h 1860127"/>
                <a:gd name="connsiteX0" fmla="*/ 0 w 2372331"/>
                <a:gd name="connsiteY0" fmla="*/ 316587 h 1880380"/>
                <a:gd name="connsiteX1" fmla="*/ 961220 w 2372331"/>
                <a:gd name="connsiteY1" fmla="*/ 20253 h 1880380"/>
                <a:gd name="connsiteX2" fmla="*/ 1328109 w 2372331"/>
                <a:gd name="connsiteY2" fmla="*/ 6142 h 1880380"/>
                <a:gd name="connsiteX3" fmla="*/ 2372331 w 2372331"/>
                <a:gd name="connsiteY3" fmla="*/ 316587 h 1880380"/>
                <a:gd name="connsiteX4" fmla="*/ 2372331 w 2372331"/>
                <a:gd name="connsiteY4" fmla="*/ 1880380 h 1880380"/>
                <a:gd name="connsiteX5" fmla="*/ 0 w 2372331"/>
                <a:gd name="connsiteY5" fmla="*/ 1880380 h 1880380"/>
                <a:gd name="connsiteX6" fmla="*/ 0 w 2372331"/>
                <a:gd name="connsiteY6" fmla="*/ 316587 h 1880380"/>
                <a:gd name="connsiteX0" fmla="*/ 0 w 2372331"/>
                <a:gd name="connsiteY0" fmla="*/ 316587 h 1880380"/>
                <a:gd name="connsiteX1" fmla="*/ 961220 w 2372331"/>
                <a:gd name="connsiteY1" fmla="*/ 20253 h 1880380"/>
                <a:gd name="connsiteX2" fmla="*/ 1328109 w 2372331"/>
                <a:gd name="connsiteY2" fmla="*/ 6142 h 1880380"/>
                <a:gd name="connsiteX3" fmla="*/ 2372331 w 2372331"/>
                <a:gd name="connsiteY3" fmla="*/ 316587 h 1880380"/>
                <a:gd name="connsiteX4" fmla="*/ 2372331 w 2372331"/>
                <a:gd name="connsiteY4" fmla="*/ 1880380 h 1880380"/>
                <a:gd name="connsiteX5" fmla="*/ 0 w 2372331"/>
                <a:gd name="connsiteY5" fmla="*/ 1880380 h 1880380"/>
                <a:gd name="connsiteX6" fmla="*/ 0 w 2372331"/>
                <a:gd name="connsiteY6" fmla="*/ 316587 h 1880380"/>
                <a:gd name="connsiteX0" fmla="*/ 0 w 2372331"/>
                <a:gd name="connsiteY0" fmla="*/ 318830 h 1882623"/>
                <a:gd name="connsiteX1" fmla="*/ 932998 w 2372331"/>
                <a:gd name="connsiteY1" fmla="*/ 1329 h 1882623"/>
                <a:gd name="connsiteX2" fmla="*/ 1328109 w 2372331"/>
                <a:gd name="connsiteY2" fmla="*/ 8385 h 1882623"/>
                <a:gd name="connsiteX3" fmla="*/ 2372331 w 2372331"/>
                <a:gd name="connsiteY3" fmla="*/ 318830 h 1882623"/>
                <a:gd name="connsiteX4" fmla="*/ 2372331 w 2372331"/>
                <a:gd name="connsiteY4" fmla="*/ 1882623 h 1882623"/>
                <a:gd name="connsiteX5" fmla="*/ 0 w 2372331"/>
                <a:gd name="connsiteY5" fmla="*/ 1882623 h 1882623"/>
                <a:gd name="connsiteX6" fmla="*/ 0 w 2372331"/>
                <a:gd name="connsiteY6" fmla="*/ 318830 h 1882623"/>
                <a:gd name="connsiteX0" fmla="*/ 0 w 2372331"/>
                <a:gd name="connsiteY0" fmla="*/ 329897 h 1893690"/>
                <a:gd name="connsiteX1" fmla="*/ 932998 w 2372331"/>
                <a:gd name="connsiteY1" fmla="*/ 12396 h 1893690"/>
                <a:gd name="connsiteX2" fmla="*/ 1328109 w 2372331"/>
                <a:gd name="connsiteY2" fmla="*/ 19452 h 1893690"/>
                <a:gd name="connsiteX3" fmla="*/ 2372331 w 2372331"/>
                <a:gd name="connsiteY3" fmla="*/ 329897 h 1893690"/>
                <a:gd name="connsiteX4" fmla="*/ 2372331 w 2372331"/>
                <a:gd name="connsiteY4" fmla="*/ 1893690 h 1893690"/>
                <a:gd name="connsiteX5" fmla="*/ 0 w 2372331"/>
                <a:gd name="connsiteY5" fmla="*/ 1893690 h 1893690"/>
                <a:gd name="connsiteX6" fmla="*/ 0 w 2372331"/>
                <a:gd name="connsiteY6" fmla="*/ 329897 h 1893690"/>
                <a:gd name="connsiteX0" fmla="*/ 0 w 2372331"/>
                <a:gd name="connsiteY0" fmla="*/ 557393 h 2121186"/>
                <a:gd name="connsiteX1" fmla="*/ 932998 w 2372331"/>
                <a:gd name="connsiteY1" fmla="*/ 239892 h 2121186"/>
                <a:gd name="connsiteX2" fmla="*/ 1243442 w 2372331"/>
                <a:gd name="connsiteY2" fmla="*/ 5 h 2121186"/>
                <a:gd name="connsiteX3" fmla="*/ 1328109 w 2372331"/>
                <a:gd name="connsiteY3" fmla="*/ 246948 h 2121186"/>
                <a:gd name="connsiteX4" fmla="*/ 2372331 w 2372331"/>
                <a:gd name="connsiteY4" fmla="*/ 557393 h 2121186"/>
                <a:gd name="connsiteX5" fmla="*/ 2372331 w 2372331"/>
                <a:gd name="connsiteY5" fmla="*/ 2121186 h 2121186"/>
                <a:gd name="connsiteX6" fmla="*/ 0 w 2372331"/>
                <a:gd name="connsiteY6" fmla="*/ 2121186 h 2121186"/>
                <a:gd name="connsiteX7" fmla="*/ 0 w 2372331"/>
                <a:gd name="connsiteY7" fmla="*/ 557393 h 2121186"/>
                <a:gd name="connsiteX0" fmla="*/ 0 w 2372331"/>
                <a:gd name="connsiteY0" fmla="*/ 576824 h 2140617"/>
                <a:gd name="connsiteX1" fmla="*/ 932998 w 2372331"/>
                <a:gd name="connsiteY1" fmla="*/ 259323 h 2140617"/>
                <a:gd name="connsiteX2" fmla="*/ 1003553 w 2372331"/>
                <a:gd name="connsiteY2" fmla="*/ 26491 h 2140617"/>
                <a:gd name="connsiteX3" fmla="*/ 1243442 w 2372331"/>
                <a:gd name="connsiteY3" fmla="*/ 19436 h 2140617"/>
                <a:gd name="connsiteX4" fmla="*/ 1328109 w 2372331"/>
                <a:gd name="connsiteY4" fmla="*/ 266379 h 2140617"/>
                <a:gd name="connsiteX5" fmla="*/ 2372331 w 2372331"/>
                <a:gd name="connsiteY5" fmla="*/ 576824 h 2140617"/>
                <a:gd name="connsiteX6" fmla="*/ 2372331 w 2372331"/>
                <a:gd name="connsiteY6" fmla="*/ 2140617 h 2140617"/>
                <a:gd name="connsiteX7" fmla="*/ 0 w 2372331"/>
                <a:gd name="connsiteY7" fmla="*/ 2140617 h 2140617"/>
                <a:gd name="connsiteX8" fmla="*/ 0 w 2372331"/>
                <a:gd name="connsiteY8" fmla="*/ 576824 h 2140617"/>
                <a:gd name="connsiteX0" fmla="*/ 0 w 2372331"/>
                <a:gd name="connsiteY0" fmla="*/ 576824 h 2140617"/>
                <a:gd name="connsiteX1" fmla="*/ 932998 w 2372331"/>
                <a:gd name="connsiteY1" fmla="*/ 259323 h 2140617"/>
                <a:gd name="connsiteX2" fmla="*/ 1003553 w 2372331"/>
                <a:gd name="connsiteY2" fmla="*/ 26491 h 2140617"/>
                <a:gd name="connsiteX3" fmla="*/ 1243442 w 2372331"/>
                <a:gd name="connsiteY3" fmla="*/ 19436 h 2140617"/>
                <a:gd name="connsiteX4" fmla="*/ 1328109 w 2372331"/>
                <a:gd name="connsiteY4" fmla="*/ 266379 h 2140617"/>
                <a:gd name="connsiteX5" fmla="*/ 2372331 w 2372331"/>
                <a:gd name="connsiteY5" fmla="*/ 576824 h 2140617"/>
                <a:gd name="connsiteX6" fmla="*/ 2372331 w 2372331"/>
                <a:gd name="connsiteY6" fmla="*/ 2140617 h 2140617"/>
                <a:gd name="connsiteX7" fmla="*/ 0 w 2372331"/>
                <a:gd name="connsiteY7" fmla="*/ 2140617 h 2140617"/>
                <a:gd name="connsiteX8" fmla="*/ 0 w 2372331"/>
                <a:gd name="connsiteY8" fmla="*/ 576824 h 2140617"/>
                <a:gd name="connsiteX0" fmla="*/ 0 w 2372331"/>
                <a:gd name="connsiteY0" fmla="*/ 568377 h 2132170"/>
                <a:gd name="connsiteX1" fmla="*/ 932998 w 2372331"/>
                <a:gd name="connsiteY1" fmla="*/ 250876 h 2132170"/>
                <a:gd name="connsiteX2" fmla="*/ 1003553 w 2372331"/>
                <a:gd name="connsiteY2" fmla="*/ 18044 h 2132170"/>
                <a:gd name="connsiteX3" fmla="*/ 1243442 w 2372331"/>
                <a:gd name="connsiteY3" fmla="*/ 10989 h 2132170"/>
                <a:gd name="connsiteX4" fmla="*/ 1328109 w 2372331"/>
                <a:gd name="connsiteY4" fmla="*/ 257932 h 2132170"/>
                <a:gd name="connsiteX5" fmla="*/ 2372331 w 2372331"/>
                <a:gd name="connsiteY5" fmla="*/ 568377 h 2132170"/>
                <a:gd name="connsiteX6" fmla="*/ 2372331 w 2372331"/>
                <a:gd name="connsiteY6" fmla="*/ 2132170 h 2132170"/>
                <a:gd name="connsiteX7" fmla="*/ 0 w 2372331"/>
                <a:gd name="connsiteY7" fmla="*/ 2132170 h 2132170"/>
                <a:gd name="connsiteX8" fmla="*/ 0 w 2372331"/>
                <a:gd name="connsiteY8" fmla="*/ 568377 h 2132170"/>
                <a:gd name="connsiteX0" fmla="*/ 0 w 2372331"/>
                <a:gd name="connsiteY0" fmla="*/ 557388 h 2121181"/>
                <a:gd name="connsiteX1" fmla="*/ 932998 w 2372331"/>
                <a:gd name="connsiteY1" fmla="*/ 239887 h 2121181"/>
                <a:gd name="connsiteX2" fmla="*/ 1003553 w 2372331"/>
                <a:gd name="connsiteY2" fmla="*/ 7055 h 2121181"/>
                <a:gd name="connsiteX3" fmla="*/ 1243442 w 2372331"/>
                <a:gd name="connsiteY3" fmla="*/ 0 h 2121181"/>
                <a:gd name="connsiteX4" fmla="*/ 1328109 w 2372331"/>
                <a:gd name="connsiteY4" fmla="*/ 246943 h 2121181"/>
                <a:gd name="connsiteX5" fmla="*/ 2372331 w 2372331"/>
                <a:gd name="connsiteY5" fmla="*/ 557388 h 2121181"/>
                <a:gd name="connsiteX6" fmla="*/ 2372331 w 2372331"/>
                <a:gd name="connsiteY6" fmla="*/ 2121181 h 2121181"/>
                <a:gd name="connsiteX7" fmla="*/ 0 w 2372331"/>
                <a:gd name="connsiteY7" fmla="*/ 2121181 h 2121181"/>
                <a:gd name="connsiteX8" fmla="*/ 0 w 2372331"/>
                <a:gd name="connsiteY8" fmla="*/ 557388 h 2121181"/>
                <a:gd name="connsiteX0" fmla="*/ 0 w 2372331"/>
                <a:gd name="connsiteY0" fmla="*/ 557388 h 2121181"/>
                <a:gd name="connsiteX1" fmla="*/ 932998 w 2372331"/>
                <a:gd name="connsiteY1" fmla="*/ 239887 h 2121181"/>
                <a:gd name="connsiteX2" fmla="*/ 1003553 w 2372331"/>
                <a:gd name="connsiteY2" fmla="*/ 7055 h 2121181"/>
                <a:gd name="connsiteX3" fmla="*/ 1243442 w 2372331"/>
                <a:gd name="connsiteY3" fmla="*/ 0 h 2121181"/>
                <a:gd name="connsiteX4" fmla="*/ 1328109 w 2372331"/>
                <a:gd name="connsiteY4" fmla="*/ 246943 h 2121181"/>
                <a:gd name="connsiteX5" fmla="*/ 2372331 w 2372331"/>
                <a:gd name="connsiteY5" fmla="*/ 557388 h 2121181"/>
                <a:gd name="connsiteX6" fmla="*/ 2372331 w 2372331"/>
                <a:gd name="connsiteY6" fmla="*/ 2121181 h 2121181"/>
                <a:gd name="connsiteX7" fmla="*/ 0 w 2372331"/>
                <a:gd name="connsiteY7" fmla="*/ 2121181 h 2121181"/>
                <a:gd name="connsiteX8" fmla="*/ 0 w 2372331"/>
                <a:gd name="connsiteY8" fmla="*/ 557388 h 2121181"/>
                <a:gd name="connsiteX0" fmla="*/ 0 w 2372331"/>
                <a:gd name="connsiteY0" fmla="*/ 557388 h 2121181"/>
                <a:gd name="connsiteX1" fmla="*/ 982387 w 2372331"/>
                <a:gd name="connsiteY1" fmla="*/ 303387 h 2121181"/>
                <a:gd name="connsiteX2" fmla="*/ 1003553 w 2372331"/>
                <a:gd name="connsiteY2" fmla="*/ 7055 h 2121181"/>
                <a:gd name="connsiteX3" fmla="*/ 1243442 w 2372331"/>
                <a:gd name="connsiteY3" fmla="*/ 0 h 2121181"/>
                <a:gd name="connsiteX4" fmla="*/ 1328109 w 2372331"/>
                <a:gd name="connsiteY4" fmla="*/ 246943 h 2121181"/>
                <a:gd name="connsiteX5" fmla="*/ 2372331 w 2372331"/>
                <a:gd name="connsiteY5" fmla="*/ 557388 h 2121181"/>
                <a:gd name="connsiteX6" fmla="*/ 2372331 w 2372331"/>
                <a:gd name="connsiteY6" fmla="*/ 2121181 h 2121181"/>
                <a:gd name="connsiteX7" fmla="*/ 0 w 2372331"/>
                <a:gd name="connsiteY7" fmla="*/ 2121181 h 2121181"/>
                <a:gd name="connsiteX8" fmla="*/ 0 w 2372331"/>
                <a:gd name="connsiteY8" fmla="*/ 557388 h 2121181"/>
                <a:gd name="connsiteX0" fmla="*/ 0 w 2372331"/>
                <a:gd name="connsiteY0" fmla="*/ 557388 h 2121181"/>
                <a:gd name="connsiteX1" fmla="*/ 982387 w 2372331"/>
                <a:gd name="connsiteY1" fmla="*/ 303387 h 2121181"/>
                <a:gd name="connsiteX2" fmla="*/ 1003553 w 2372331"/>
                <a:gd name="connsiteY2" fmla="*/ 7055 h 2121181"/>
                <a:gd name="connsiteX3" fmla="*/ 1243442 w 2372331"/>
                <a:gd name="connsiteY3" fmla="*/ 0 h 2121181"/>
                <a:gd name="connsiteX4" fmla="*/ 1328109 w 2372331"/>
                <a:gd name="connsiteY4" fmla="*/ 246943 h 2121181"/>
                <a:gd name="connsiteX5" fmla="*/ 2372331 w 2372331"/>
                <a:gd name="connsiteY5" fmla="*/ 557388 h 2121181"/>
                <a:gd name="connsiteX6" fmla="*/ 2372331 w 2372331"/>
                <a:gd name="connsiteY6" fmla="*/ 2121181 h 2121181"/>
                <a:gd name="connsiteX7" fmla="*/ 0 w 2372331"/>
                <a:gd name="connsiteY7" fmla="*/ 2121181 h 2121181"/>
                <a:gd name="connsiteX8" fmla="*/ 0 w 2372331"/>
                <a:gd name="connsiteY8" fmla="*/ 557388 h 2121181"/>
                <a:gd name="connsiteX0" fmla="*/ 0 w 2372331"/>
                <a:gd name="connsiteY0" fmla="*/ 557388 h 2121181"/>
                <a:gd name="connsiteX1" fmla="*/ 982387 w 2372331"/>
                <a:gd name="connsiteY1" fmla="*/ 303387 h 2121181"/>
                <a:gd name="connsiteX2" fmla="*/ 1003553 w 2372331"/>
                <a:gd name="connsiteY2" fmla="*/ 7055 h 2121181"/>
                <a:gd name="connsiteX3" fmla="*/ 1243442 w 2372331"/>
                <a:gd name="connsiteY3" fmla="*/ 0 h 2121181"/>
                <a:gd name="connsiteX4" fmla="*/ 1271665 w 2372331"/>
                <a:gd name="connsiteY4" fmla="*/ 310443 h 2121181"/>
                <a:gd name="connsiteX5" fmla="*/ 2372331 w 2372331"/>
                <a:gd name="connsiteY5" fmla="*/ 557388 h 2121181"/>
                <a:gd name="connsiteX6" fmla="*/ 2372331 w 2372331"/>
                <a:gd name="connsiteY6" fmla="*/ 2121181 h 2121181"/>
                <a:gd name="connsiteX7" fmla="*/ 0 w 2372331"/>
                <a:gd name="connsiteY7" fmla="*/ 2121181 h 2121181"/>
                <a:gd name="connsiteX8" fmla="*/ 0 w 2372331"/>
                <a:gd name="connsiteY8" fmla="*/ 557388 h 2121181"/>
                <a:gd name="connsiteX0" fmla="*/ 0 w 2372331"/>
                <a:gd name="connsiteY0" fmla="*/ 557388 h 2121181"/>
                <a:gd name="connsiteX1" fmla="*/ 982387 w 2372331"/>
                <a:gd name="connsiteY1" fmla="*/ 303387 h 2121181"/>
                <a:gd name="connsiteX2" fmla="*/ 1003553 w 2372331"/>
                <a:gd name="connsiteY2" fmla="*/ 7055 h 2121181"/>
                <a:gd name="connsiteX3" fmla="*/ 1243442 w 2372331"/>
                <a:gd name="connsiteY3" fmla="*/ 0 h 2121181"/>
                <a:gd name="connsiteX4" fmla="*/ 1271665 w 2372331"/>
                <a:gd name="connsiteY4" fmla="*/ 310443 h 2121181"/>
                <a:gd name="connsiteX5" fmla="*/ 2372331 w 2372331"/>
                <a:gd name="connsiteY5" fmla="*/ 557388 h 2121181"/>
                <a:gd name="connsiteX6" fmla="*/ 2372331 w 2372331"/>
                <a:gd name="connsiteY6" fmla="*/ 2121181 h 2121181"/>
                <a:gd name="connsiteX7" fmla="*/ 0 w 2372331"/>
                <a:gd name="connsiteY7" fmla="*/ 2121181 h 2121181"/>
                <a:gd name="connsiteX8" fmla="*/ 0 w 2372331"/>
                <a:gd name="connsiteY8" fmla="*/ 557388 h 2121181"/>
                <a:gd name="connsiteX0" fmla="*/ 0 w 2372331"/>
                <a:gd name="connsiteY0" fmla="*/ 550333 h 2114126"/>
                <a:gd name="connsiteX1" fmla="*/ 982387 w 2372331"/>
                <a:gd name="connsiteY1" fmla="*/ 296332 h 2114126"/>
                <a:gd name="connsiteX2" fmla="*/ 1003553 w 2372331"/>
                <a:gd name="connsiteY2" fmla="*/ 0 h 2114126"/>
                <a:gd name="connsiteX3" fmla="*/ 1271664 w 2372331"/>
                <a:gd name="connsiteY3" fmla="*/ 0 h 2114126"/>
                <a:gd name="connsiteX4" fmla="*/ 1271665 w 2372331"/>
                <a:gd name="connsiteY4" fmla="*/ 303388 h 2114126"/>
                <a:gd name="connsiteX5" fmla="*/ 2372331 w 2372331"/>
                <a:gd name="connsiteY5" fmla="*/ 550333 h 2114126"/>
                <a:gd name="connsiteX6" fmla="*/ 2372331 w 2372331"/>
                <a:gd name="connsiteY6" fmla="*/ 2114126 h 2114126"/>
                <a:gd name="connsiteX7" fmla="*/ 0 w 2372331"/>
                <a:gd name="connsiteY7" fmla="*/ 2114126 h 2114126"/>
                <a:gd name="connsiteX8" fmla="*/ 0 w 2372331"/>
                <a:gd name="connsiteY8" fmla="*/ 550333 h 2114126"/>
                <a:gd name="connsiteX0" fmla="*/ 0 w 2372331"/>
                <a:gd name="connsiteY0" fmla="*/ 557389 h 2121182"/>
                <a:gd name="connsiteX1" fmla="*/ 982387 w 2372331"/>
                <a:gd name="connsiteY1" fmla="*/ 303388 h 2121182"/>
                <a:gd name="connsiteX2" fmla="*/ 989442 w 2372331"/>
                <a:gd name="connsiteY2" fmla="*/ 0 h 2121182"/>
                <a:gd name="connsiteX3" fmla="*/ 1271664 w 2372331"/>
                <a:gd name="connsiteY3" fmla="*/ 7056 h 2121182"/>
                <a:gd name="connsiteX4" fmla="*/ 1271665 w 2372331"/>
                <a:gd name="connsiteY4" fmla="*/ 310444 h 2121182"/>
                <a:gd name="connsiteX5" fmla="*/ 2372331 w 2372331"/>
                <a:gd name="connsiteY5" fmla="*/ 557389 h 2121182"/>
                <a:gd name="connsiteX6" fmla="*/ 2372331 w 2372331"/>
                <a:gd name="connsiteY6" fmla="*/ 2121182 h 2121182"/>
                <a:gd name="connsiteX7" fmla="*/ 0 w 2372331"/>
                <a:gd name="connsiteY7" fmla="*/ 2121182 h 2121182"/>
                <a:gd name="connsiteX8" fmla="*/ 0 w 2372331"/>
                <a:gd name="connsiteY8" fmla="*/ 557389 h 2121182"/>
                <a:gd name="connsiteX0" fmla="*/ 0 w 2372331"/>
                <a:gd name="connsiteY0" fmla="*/ 557389 h 2121182"/>
                <a:gd name="connsiteX1" fmla="*/ 996498 w 2372331"/>
                <a:gd name="connsiteY1" fmla="*/ 310443 h 2121182"/>
                <a:gd name="connsiteX2" fmla="*/ 989442 w 2372331"/>
                <a:gd name="connsiteY2" fmla="*/ 0 h 2121182"/>
                <a:gd name="connsiteX3" fmla="*/ 1271664 w 2372331"/>
                <a:gd name="connsiteY3" fmla="*/ 7056 h 2121182"/>
                <a:gd name="connsiteX4" fmla="*/ 1271665 w 2372331"/>
                <a:gd name="connsiteY4" fmla="*/ 310444 h 2121182"/>
                <a:gd name="connsiteX5" fmla="*/ 2372331 w 2372331"/>
                <a:gd name="connsiteY5" fmla="*/ 557389 h 2121182"/>
                <a:gd name="connsiteX6" fmla="*/ 2372331 w 2372331"/>
                <a:gd name="connsiteY6" fmla="*/ 2121182 h 2121182"/>
                <a:gd name="connsiteX7" fmla="*/ 0 w 2372331"/>
                <a:gd name="connsiteY7" fmla="*/ 2121182 h 2121182"/>
                <a:gd name="connsiteX8" fmla="*/ 0 w 2372331"/>
                <a:gd name="connsiteY8" fmla="*/ 557389 h 2121182"/>
                <a:gd name="connsiteX0" fmla="*/ 0 w 2372331"/>
                <a:gd name="connsiteY0" fmla="*/ 557389 h 2121182"/>
                <a:gd name="connsiteX1" fmla="*/ 989443 w 2372331"/>
                <a:gd name="connsiteY1" fmla="*/ 239887 h 2121182"/>
                <a:gd name="connsiteX2" fmla="*/ 989442 w 2372331"/>
                <a:gd name="connsiteY2" fmla="*/ 0 h 2121182"/>
                <a:gd name="connsiteX3" fmla="*/ 1271664 w 2372331"/>
                <a:gd name="connsiteY3" fmla="*/ 7056 h 2121182"/>
                <a:gd name="connsiteX4" fmla="*/ 1271665 w 2372331"/>
                <a:gd name="connsiteY4" fmla="*/ 310444 h 2121182"/>
                <a:gd name="connsiteX5" fmla="*/ 2372331 w 2372331"/>
                <a:gd name="connsiteY5" fmla="*/ 557389 h 2121182"/>
                <a:gd name="connsiteX6" fmla="*/ 2372331 w 2372331"/>
                <a:gd name="connsiteY6" fmla="*/ 2121182 h 2121182"/>
                <a:gd name="connsiteX7" fmla="*/ 0 w 2372331"/>
                <a:gd name="connsiteY7" fmla="*/ 2121182 h 2121182"/>
                <a:gd name="connsiteX8" fmla="*/ 0 w 2372331"/>
                <a:gd name="connsiteY8" fmla="*/ 557389 h 2121182"/>
                <a:gd name="connsiteX0" fmla="*/ 0 w 2372331"/>
                <a:gd name="connsiteY0" fmla="*/ 557389 h 2121182"/>
                <a:gd name="connsiteX1" fmla="*/ 989443 w 2372331"/>
                <a:gd name="connsiteY1" fmla="*/ 239887 h 2121182"/>
                <a:gd name="connsiteX2" fmla="*/ 989442 w 2372331"/>
                <a:gd name="connsiteY2" fmla="*/ 0 h 2121182"/>
                <a:gd name="connsiteX3" fmla="*/ 1271664 w 2372331"/>
                <a:gd name="connsiteY3" fmla="*/ 7056 h 2121182"/>
                <a:gd name="connsiteX4" fmla="*/ 1264610 w 2372331"/>
                <a:gd name="connsiteY4" fmla="*/ 232833 h 2121182"/>
                <a:gd name="connsiteX5" fmla="*/ 2372331 w 2372331"/>
                <a:gd name="connsiteY5" fmla="*/ 557389 h 2121182"/>
                <a:gd name="connsiteX6" fmla="*/ 2372331 w 2372331"/>
                <a:gd name="connsiteY6" fmla="*/ 2121182 h 2121182"/>
                <a:gd name="connsiteX7" fmla="*/ 0 w 2372331"/>
                <a:gd name="connsiteY7" fmla="*/ 2121182 h 2121182"/>
                <a:gd name="connsiteX8" fmla="*/ 0 w 2372331"/>
                <a:gd name="connsiteY8" fmla="*/ 557389 h 2121182"/>
                <a:gd name="connsiteX0" fmla="*/ 0 w 2372331"/>
                <a:gd name="connsiteY0" fmla="*/ 557389 h 2121182"/>
                <a:gd name="connsiteX1" fmla="*/ 940054 w 2372331"/>
                <a:gd name="connsiteY1" fmla="*/ 296331 h 2121182"/>
                <a:gd name="connsiteX2" fmla="*/ 989442 w 2372331"/>
                <a:gd name="connsiteY2" fmla="*/ 0 h 2121182"/>
                <a:gd name="connsiteX3" fmla="*/ 1271664 w 2372331"/>
                <a:gd name="connsiteY3" fmla="*/ 7056 h 2121182"/>
                <a:gd name="connsiteX4" fmla="*/ 1264610 w 2372331"/>
                <a:gd name="connsiteY4" fmla="*/ 232833 h 2121182"/>
                <a:gd name="connsiteX5" fmla="*/ 2372331 w 2372331"/>
                <a:gd name="connsiteY5" fmla="*/ 557389 h 2121182"/>
                <a:gd name="connsiteX6" fmla="*/ 2372331 w 2372331"/>
                <a:gd name="connsiteY6" fmla="*/ 2121182 h 2121182"/>
                <a:gd name="connsiteX7" fmla="*/ 0 w 2372331"/>
                <a:gd name="connsiteY7" fmla="*/ 2121182 h 2121182"/>
                <a:gd name="connsiteX8" fmla="*/ 0 w 2372331"/>
                <a:gd name="connsiteY8" fmla="*/ 557389 h 2121182"/>
                <a:gd name="connsiteX0" fmla="*/ 0 w 2372331"/>
                <a:gd name="connsiteY0" fmla="*/ 557389 h 2121182"/>
                <a:gd name="connsiteX1" fmla="*/ 989442 w 2372331"/>
                <a:gd name="connsiteY1" fmla="*/ 239887 h 2121182"/>
                <a:gd name="connsiteX2" fmla="*/ 989442 w 2372331"/>
                <a:gd name="connsiteY2" fmla="*/ 0 h 2121182"/>
                <a:gd name="connsiteX3" fmla="*/ 1271664 w 2372331"/>
                <a:gd name="connsiteY3" fmla="*/ 7056 h 2121182"/>
                <a:gd name="connsiteX4" fmla="*/ 1264610 w 2372331"/>
                <a:gd name="connsiteY4" fmla="*/ 232833 h 2121182"/>
                <a:gd name="connsiteX5" fmla="*/ 2372331 w 2372331"/>
                <a:gd name="connsiteY5" fmla="*/ 557389 h 2121182"/>
                <a:gd name="connsiteX6" fmla="*/ 2372331 w 2372331"/>
                <a:gd name="connsiteY6" fmla="*/ 2121182 h 2121182"/>
                <a:gd name="connsiteX7" fmla="*/ 0 w 2372331"/>
                <a:gd name="connsiteY7" fmla="*/ 2121182 h 2121182"/>
                <a:gd name="connsiteX8" fmla="*/ 0 w 2372331"/>
                <a:gd name="connsiteY8" fmla="*/ 557389 h 2121182"/>
                <a:gd name="connsiteX0" fmla="*/ 0 w 2372331"/>
                <a:gd name="connsiteY0" fmla="*/ 557389 h 2121182"/>
                <a:gd name="connsiteX1" fmla="*/ 989442 w 2372331"/>
                <a:gd name="connsiteY1" fmla="*/ 239887 h 2121182"/>
                <a:gd name="connsiteX2" fmla="*/ 989442 w 2372331"/>
                <a:gd name="connsiteY2" fmla="*/ 0 h 2121182"/>
                <a:gd name="connsiteX3" fmla="*/ 1271664 w 2372331"/>
                <a:gd name="connsiteY3" fmla="*/ 7056 h 2121182"/>
                <a:gd name="connsiteX4" fmla="*/ 1264610 w 2372331"/>
                <a:gd name="connsiteY4" fmla="*/ 232833 h 2121182"/>
                <a:gd name="connsiteX5" fmla="*/ 2372331 w 2372331"/>
                <a:gd name="connsiteY5" fmla="*/ 557389 h 2121182"/>
                <a:gd name="connsiteX6" fmla="*/ 2372331 w 2372331"/>
                <a:gd name="connsiteY6" fmla="*/ 2121182 h 2121182"/>
                <a:gd name="connsiteX7" fmla="*/ 0 w 2372331"/>
                <a:gd name="connsiteY7" fmla="*/ 2121182 h 2121182"/>
                <a:gd name="connsiteX8" fmla="*/ 0 w 2372331"/>
                <a:gd name="connsiteY8" fmla="*/ 557389 h 2121182"/>
                <a:gd name="connsiteX0" fmla="*/ 0 w 2372331"/>
                <a:gd name="connsiteY0" fmla="*/ 557389 h 2121182"/>
                <a:gd name="connsiteX1" fmla="*/ 989442 w 2372331"/>
                <a:gd name="connsiteY1" fmla="*/ 239887 h 2121182"/>
                <a:gd name="connsiteX2" fmla="*/ 989442 w 2372331"/>
                <a:gd name="connsiteY2" fmla="*/ 0 h 2121182"/>
                <a:gd name="connsiteX3" fmla="*/ 1271664 w 2372331"/>
                <a:gd name="connsiteY3" fmla="*/ 7056 h 2121182"/>
                <a:gd name="connsiteX4" fmla="*/ 1271665 w 2372331"/>
                <a:gd name="connsiteY4" fmla="*/ 232833 h 2121182"/>
                <a:gd name="connsiteX5" fmla="*/ 2372331 w 2372331"/>
                <a:gd name="connsiteY5" fmla="*/ 557389 h 2121182"/>
                <a:gd name="connsiteX6" fmla="*/ 2372331 w 2372331"/>
                <a:gd name="connsiteY6" fmla="*/ 2121182 h 2121182"/>
                <a:gd name="connsiteX7" fmla="*/ 0 w 2372331"/>
                <a:gd name="connsiteY7" fmla="*/ 2121182 h 2121182"/>
                <a:gd name="connsiteX8" fmla="*/ 0 w 2372331"/>
                <a:gd name="connsiteY8" fmla="*/ 557389 h 2121182"/>
                <a:gd name="connsiteX0" fmla="*/ 0 w 2372331"/>
                <a:gd name="connsiteY0" fmla="*/ 564445 h 2128238"/>
                <a:gd name="connsiteX1" fmla="*/ 989442 w 2372331"/>
                <a:gd name="connsiteY1" fmla="*/ 246943 h 2128238"/>
                <a:gd name="connsiteX2" fmla="*/ 883608 w 2372331"/>
                <a:gd name="connsiteY2" fmla="*/ 0 h 2128238"/>
                <a:gd name="connsiteX3" fmla="*/ 1271664 w 2372331"/>
                <a:gd name="connsiteY3" fmla="*/ 14112 h 2128238"/>
                <a:gd name="connsiteX4" fmla="*/ 1271665 w 2372331"/>
                <a:gd name="connsiteY4" fmla="*/ 239889 h 2128238"/>
                <a:gd name="connsiteX5" fmla="*/ 2372331 w 2372331"/>
                <a:gd name="connsiteY5" fmla="*/ 564445 h 2128238"/>
                <a:gd name="connsiteX6" fmla="*/ 2372331 w 2372331"/>
                <a:gd name="connsiteY6" fmla="*/ 2128238 h 2128238"/>
                <a:gd name="connsiteX7" fmla="*/ 0 w 2372331"/>
                <a:gd name="connsiteY7" fmla="*/ 2128238 h 2128238"/>
                <a:gd name="connsiteX8" fmla="*/ 0 w 2372331"/>
                <a:gd name="connsiteY8" fmla="*/ 564445 h 2128238"/>
                <a:gd name="connsiteX0" fmla="*/ 0 w 2372331"/>
                <a:gd name="connsiteY0" fmla="*/ 564445 h 2128238"/>
                <a:gd name="connsiteX1" fmla="*/ 883609 w 2372331"/>
                <a:gd name="connsiteY1" fmla="*/ 246943 h 2128238"/>
                <a:gd name="connsiteX2" fmla="*/ 883608 w 2372331"/>
                <a:gd name="connsiteY2" fmla="*/ 0 h 2128238"/>
                <a:gd name="connsiteX3" fmla="*/ 1271664 w 2372331"/>
                <a:gd name="connsiteY3" fmla="*/ 14112 h 2128238"/>
                <a:gd name="connsiteX4" fmla="*/ 1271665 w 2372331"/>
                <a:gd name="connsiteY4" fmla="*/ 239889 h 2128238"/>
                <a:gd name="connsiteX5" fmla="*/ 2372331 w 2372331"/>
                <a:gd name="connsiteY5" fmla="*/ 564445 h 2128238"/>
                <a:gd name="connsiteX6" fmla="*/ 2372331 w 2372331"/>
                <a:gd name="connsiteY6" fmla="*/ 2128238 h 2128238"/>
                <a:gd name="connsiteX7" fmla="*/ 0 w 2372331"/>
                <a:gd name="connsiteY7" fmla="*/ 2128238 h 2128238"/>
                <a:gd name="connsiteX8" fmla="*/ 0 w 2372331"/>
                <a:gd name="connsiteY8" fmla="*/ 564445 h 2128238"/>
                <a:gd name="connsiteX0" fmla="*/ 0 w 2372331"/>
                <a:gd name="connsiteY0" fmla="*/ 564445 h 2128238"/>
                <a:gd name="connsiteX1" fmla="*/ 883609 w 2372331"/>
                <a:gd name="connsiteY1" fmla="*/ 246943 h 2128238"/>
                <a:gd name="connsiteX2" fmla="*/ 883608 w 2372331"/>
                <a:gd name="connsiteY2" fmla="*/ 0 h 2128238"/>
                <a:gd name="connsiteX3" fmla="*/ 1271664 w 2372331"/>
                <a:gd name="connsiteY3" fmla="*/ 14112 h 2128238"/>
                <a:gd name="connsiteX4" fmla="*/ 1335165 w 2372331"/>
                <a:gd name="connsiteY4" fmla="*/ 261056 h 2128238"/>
                <a:gd name="connsiteX5" fmla="*/ 2372331 w 2372331"/>
                <a:gd name="connsiteY5" fmla="*/ 564445 h 2128238"/>
                <a:gd name="connsiteX6" fmla="*/ 2372331 w 2372331"/>
                <a:gd name="connsiteY6" fmla="*/ 2128238 h 2128238"/>
                <a:gd name="connsiteX7" fmla="*/ 0 w 2372331"/>
                <a:gd name="connsiteY7" fmla="*/ 2128238 h 2128238"/>
                <a:gd name="connsiteX8" fmla="*/ 0 w 2372331"/>
                <a:gd name="connsiteY8" fmla="*/ 564445 h 2128238"/>
                <a:gd name="connsiteX0" fmla="*/ 0 w 2372331"/>
                <a:gd name="connsiteY0" fmla="*/ 564445 h 2128238"/>
                <a:gd name="connsiteX1" fmla="*/ 883609 w 2372331"/>
                <a:gd name="connsiteY1" fmla="*/ 246943 h 2128238"/>
                <a:gd name="connsiteX2" fmla="*/ 883608 w 2372331"/>
                <a:gd name="connsiteY2" fmla="*/ 0 h 2128238"/>
                <a:gd name="connsiteX3" fmla="*/ 1328108 w 2372331"/>
                <a:gd name="connsiteY3" fmla="*/ 14112 h 2128238"/>
                <a:gd name="connsiteX4" fmla="*/ 1335165 w 2372331"/>
                <a:gd name="connsiteY4" fmla="*/ 261056 h 2128238"/>
                <a:gd name="connsiteX5" fmla="*/ 2372331 w 2372331"/>
                <a:gd name="connsiteY5" fmla="*/ 564445 h 2128238"/>
                <a:gd name="connsiteX6" fmla="*/ 2372331 w 2372331"/>
                <a:gd name="connsiteY6" fmla="*/ 2128238 h 2128238"/>
                <a:gd name="connsiteX7" fmla="*/ 0 w 2372331"/>
                <a:gd name="connsiteY7" fmla="*/ 2128238 h 2128238"/>
                <a:gd name="connsiteX8" fmla="*/ 0 w 2372331"/>
                <a:gd name="connsiteY8" fmla="*/ 564445 h 212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331" h="2128238">
                  <a:moveTo>
                    <a:pt x="0" y="564445"/>
                  </a:moveTo>
                  <a:cubicBezTo>
                    <a:pt x="17018" y="557390"/>
                    <a:pt x="887758" y="261054"/>
                    <a:pt x="883609" y="246943"/>
                  </a:cubicBezTo>
                  <a:cubicBezTo>
                    <a:pt x="893294" y="89369"/>
                    <a:pt x="881256" y="124647"/>
                    <a:pt x="883608" y="0"/>
                  </a:cubicBezTo>
                  <a:cubicBezTo>
                    <a:pt x="970627" y="2352"/>
                    <a:pt x="1229330" y="21167"/>
                    <a:pt x="1328108" y="14112"/>
                  </a:cubicBezTo>
                  <a:cubicBezTo>
                    <a:pt x="1328109" y="148168"/>
                    <a:pt x="1336341" y="149344"/>
                    <a:pt x="1335165" y="261056"/>
                  </a:cubicBezTo>
                  <a:lnTo>
                    <a:pt x="2372331" y="564445"/>
                  </a:lnTo>
                  <a:lnTo>
                    <a:pt x="2372331" y="2128238"/>
                  </a:lnTo>
                  <a:lnTo>
                    <a:pt x="0" y="2128238"/>
                  </a:lnTo>
                  <a:lnTo>
                    <a:pt x="0" y="564445"/>
                  </a:lnTo>
                  <a:close/>
                </a:path>
              </a:pathLst>
            </a:custGeom>
            <a:solidFill>
              <a:srgbClr val="477FBD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/>
            <p:cNvSpPr/>
            <p:nvPr/>
          </p:nvSpPr>
          <p:spPr>
            <a:xfrm>
              <a:off x="2024583" y="442341"/>
              <a:ext cx="809839" cy="34951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289867" y="899496"/>
              <a:ext cx="305269" cy="340582"/>
            </a:xfrm>
            <a:custGeom>
              <a:avLst/>
              <a:gdLst>
                <a:gd name="connsiteX0" fmla="*/ 0 w 300892"/>
                <a:gd name="connsiteY0" fmla="*/ 150446 h 437662"/>
                <a:gd name="connsiteX1" fmla="*/ 150446 w 300892"/>
                <a:gd name="connsiteY1" fmla="*/ 0 h 437662"/>
                <a:gd name="connsiteX2" fmla="*/ 150446 w 300892"/>
                <a:gd name="connsiteY2" fmla="*/ 0 h 437662"/>
                <a:gd name="connsiteX3" fmla="*/ 300892 w 300892"/>
                <a:gd name="connsiteY3" fmla="*/ 150446 h 437662"/>
                <a:gd name="connsiteX4" fmla="*/ 300892 w 300892"/>
                <a:gd name="connsiteY4" fmla="*/ 287216 h 437662"/>
                <a:gd name="connsiteX5" fmla="*/ 150446 w 300892"/>
                <a:gd name="connsiteY5" fmla="*/ 437662 h 437662"/>
                <a:gd name="connsiteX6" fmla="*/ 150446 w 300892"/>
                <a:gd name="connsiteY6" fmla="*/ 437662 h 437662"/>
                <a:gd name="connsiteX7" fmla="*/ 0 w 300892"/>
                <a:gd name="connsiteY7" fmla="*/ 287216 h 437662"/>
                <a:gd name="connsiteX8" fmla="*/ 0 w 300892"/>
                <a:gd name="connsiteY8" fmla="*/ 150446 h 437662"/>
                <a:gd name="connsiteX0" fmla="*/ 0 w 300892"/>
                <a:gd name="connsiteY0" fmla="*/ 150446 h 437662"/>
                <a:gd name="connsiteX1" fmla="*/ 150446 w 300892"/>
                <a:gd name="connsiteY1" fmla="*/ 0 h 437662"/>
                <a:gd name="connsiteX2" fmla="*/ 150446 w 300892"/>
                <a:gd name="connsiteY2" fmla="*/ 0 h 437662"/>
                <a:gd name="connsiteX3" fmla="*/ 300892 w 300892"/>
                <a:gd name="connsiteY3" fmla="*/ 150446 h 437662"/>
                <a:gd name="connsiteX4" fmla="*/ 300892 w 300892"/>
                <a:gd name="connsiteY4" fmla="*/ 287216 h 437662"/>
                <a:gd name="connsiteX5" fmla="*/ 150446 w 300892"/>
                <a:gd name="connsiteY5" fmla="*/ 437662 h 437662"/>
                <a:gd name="connsiteX6" fmla="*/ 146539 w 300892"/>
                <a:gd name="connsiteY6" fmla="*/ 375139 h 437662"/>
                <a:gd name="connsiteX7" fmla="*/ 0 w 300892"/>
                <a:gd name="connsiteY7" fmla="*/ 287216 h 437662"/>
                <a:gd name="connsiteX8" fmla="*/ 0 w 300892"/>
                <a:gd name="connsiteY8" fmla="*/ 150446 h 437662"/>
                <a:gd name="connsiteX0" fmla="*/ 0 w 300892"/>
                <a:gd name="connsiteY0" fmla="*/ 150446 h 375139"/>
                <a:gd name="connsiteX1" fmla="*/ 150446 w 300892"/>
                <a:gd name="connsiteY1" fmla="*/ 0 h 375139"/>
                <a:gd name="connsiteX2" fmla="*/ 150446 w 300892"/>
                <a:gd name="connsiteY2" fmla="*/ 0 h 375139"/>
                <a:gd name="connsiteX3" fmla="*/ 300892 w 300892"/>
                <a:gd name="connsiteY3" fmla="*/ 150446 h 375139"/>
                <a:gd name="connsiteX4" fmla="*/ 300892 w 300892"/>
                <a:gd name="connsiteY4" fmla="*/ 287216 h 375139"/>
                <a:gd name="connsiteX5" fmla="*/ 146538 w 300892"/>
                <a:gd name="connsiteY5" fmla="*/ 375139 h 375139"/>
                <a:gd name="connsiteX6" fmla="*/ 146539 w 300892"/>
                <a:gd name="connsiteY6" fmla="*/ 375139 h 375139"/>
                <a:gd name="connsiteX7" fmla="*/ 0 w 300892"/>
                <a:gd name="connsiteY7" fmla="*/ 287216 h 375139"/>
                <a:gd name="connsiteX8" fmla="*/ 0 w 300892"/>
                <a:gd name="connsiteY8" fmla="*/ 150446 h 375139"/>
                <a:gd name="connsiteX0" fmla="*/ 0 w 316998"/>
                <a:gd name="connsiteY0" fmla="*/ 150446 h 375139"/>
                <a:gd name="connsiteX1" fmla="*/ 150446 w 316998"/>
                <a:gd name="connsiteY1" fmla="*/ 0 h 375139"/>
                <a:gd name="connsiteX2" fmla="*/ 150446 w 316998"/>
                <a:gd name="connsiteY2" fmla="*/ 0 h 375139"/>
                <a:gd name="connsiteX3" fmla="*/ 300892 w 316998"/>
                <a:gd name="connsiteY3" fmla="*/ 150446 h 375139"/>
                <a:gd name="connsiteX4" fmla="*/ 300892 w 316998"/>
                <a:gd name="connsiteY4" fmla="*/ 287216 h 375139"/>
                <a:gd name="connsiteX5" fmla="*/ 146538 w 316998"/>
                <a:gd name="connsiteY5" fmla="*/ 375139 h 375139"/>
                <a:gd name="connsiteX6" fmla="*/ 146539 w 316998"/>
                <a:gd name="connsiteY6" fmla="*/ 375139 h 375139"/>
                <a:gd name="connsiteX7" fmla="*/ 0 w 316998"/>
                <a:gd name="connsiteY7" fmla="*/ 287216 h 375139"/>
                <a:gd name="connsiteX8" fmla="*/ 0 w 316998"/>
                <a:gd name="connsiteY8" fmla="*/ 150446 h 375139"/>
                <a:gd name="connsiteX0" fmla="*/ 19245 w 336243"/>
                <a:gd name="connsiteY0" fmla="*/ 150446 h 375139"/>
                <a:gd name="connsiteX1" fmla="*/ 169691 w 336243"/>
                <a:gd name="connsiteY1" fmla="*/ 0 h 375139"/>
                <a:gd name="connsiteX2" fmla="*/ 169691 w 336243"/>
                <a:gd name="connsiteY2" fmla="*/ 0 h 375139"/>
                <a:gd name="connsiteX3" fmla="*/ 320137 w 336243"/>
                <a:gd name="connsiteY3" fmla="*/ 150446 h 375139"/>
                <a:gd name="connsiteX4" fmla="*/ 320137 w 336243"/>
                <a:gd name="connsiteY4" fmla="*/ 287216 h 375139"/>
                <a:gd name="connsiteX5" fmla="*/ 165783 w 336243"/>
                <a:gd name="connsiteY5" fmla="*/ 375139 h 375139"/>
                <a:gd name="connsiteX6" fmla="*/ 165784 w 336243"/>
                <a:gd name="connsiteY6" fmla="*/ 375139 h 375139"/>
                <a:gd name="connsiteX7" fmla="*/ 19245 w 336243"/>
                <a:gd name="connsiteY7" fmla="*/ 287216 h 375139"/>
                <a:gd name="connsiteX8" fmla="*/ 19245 w 336243"/>
                <a:gd name="connsiteY8" fmla="*/ 150446 h 37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243" h="375139">
                  <a:moveTo>
                    <a:pt x="19245" y="150446"/>
                  </a:moveTo>
                  <a:cubicBezTo>
                    <a:pt x="19245" y="67357"/>
                    <a:pt x="86602" y="0"/>
                    <a:pt x="169691" y="0"/>
                  </a:cubicBezTo>
                  <a:lnTo>
                    <a:pt x="169691" y="0"/>
                  </a:lnTo>
                  <a:cubicBezTo>
                    <a:pt x="252780" y="0"/>
                    <a:pt x="320137" y="67357"/>
                    <a:pt x="320137" y="150446"/>
                  </a:cubicBezTo>
                  <a:lnTo>
                    <a:pt x="320137" y="287216"/>
                  </a:lnTo>
                  <a:cubicBezTo>
                    <a:pt x="320137" y="370305"/>
                    <a:pt x="409857" y="364407"/>
                    <a:pt x="165783" y="375139"/>
                  </a:cubicBezTo>
                  <a:lnTo>
                    <a:pt x="165784" y="375139"/>
                  </a:lnTo>
                  <a:cubicBezTo>
                    <a:pt x="-78291" y="350097"/>
                    <a:pt x="19245" y="370305"/>
                    <a:pt x="19245" y="287216"/>
                  </a:cubicBezTo>
                  <a:lnTo>
                    <a:pt x="19245" y="15044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416447" y="1197153"/>
              <a:ext cx="55238" cy="9076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298515" y="1496533"/>
              <a:ext cx="517710" cy="1366442"/>
              <a:chOff x="1298515" y="1496533"/>
              <a:chExt cx="517710" cy="136644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340617" y="1756167"/>
                <a:ext cx="389620" cy="38962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298515" y="2187397"/>
                <a:ext cx="446361" cy="675578"/>
              </a:xfrm>
              <a:custGeom>
                <a:avLst/>
                <a:gdLst>
                  <a:gd name="connsiteX0" fmla="*/ 0 w 792788"/>
                  <a:gd name="connsiteY0" fmla="*/ 293768 h 1778067"/>
                  <a:gd name="connsiteX1" fmla="*/ 293768 w 792788"/>
                  <a:gd name="connsiteY1" fmla="*/ 0 h 1778067"/>
                  <a:gd name="connsiteX2" fmla="*/ 499020 w 792788"/>
                  <a:gd name="connsiteY2" fmla="*/ 0 h 1778067"/>
                  <a:gd name="connsiteX3" fmla="*/ 792788 w 792788"/>
                  <a:gd name="connsiteY3" fmla="*/ 293768 h 1778067"/>
                  <a:gd name="connsiteX4" fmla="*/ 792788 w 792788"/>
                  <a:gd name="connsiteY4" fmla="*/ 1484299 h 1778067"/>
                  <a:gd name="connsiteX5" fmla="*/ 499020 w 792788"/>
                  <a:gd name="connsiteY5" fmla="*/ 1778067 h 1778067"/>
                  <a:gd name="connsiteX6" fmla="*/ 293768 w 792788"/>
                  <a:gd name="connsiteY6" fmla="*/ 1778067 h 1778067"/>
                  <a:gd name="connsiteX7" fmla="*/ 0 w 792788"/>
                  <a:gd name="connsiteY7" fmla="*/ 1484299 h 1778067"/>
                  <a:gd name="connsiteX8" fmla="*/ 0 w 792788"/>
                  <a:gd name="connsiteY8" fmla="*/ 293768 h 1778067"/>
                  <a:gd name="connsiteX0" fmla="*/ 69273 w 862061"/>
                  <a:gd name="connsiteY0" fmla="*/ 293768 h 1778067"/>
                  <a:gd name="connsiteX1" fmla="*/ 363041 w 862061"/>
                  <a:gd name="connsiteY1" fmla="*/ 0 h 1778067"/>
                  <a:gd name="connsiteX2" fmla="*/ 568293 w 862061"/>
                  <a:gd name="connsiteY2" fmla="*/ 0 h 1778067"/>
                  <a:gd name="connsiteX3" fmla="*/ 862061 w 862061"/>
                  <a:gd name="connsiteY3" fmla="*/ 293768 h 1778067"/>
                  <a:gd name="connsiteX4" fmla="*/ 862061 w 862061"/>
                  <a:gd name="connsiteY4" fmla="*/ 1484299 h 1778067"/>
                  <a:gd name="connsiteX5" fmla="*/ 568293 w 862061"/>
                  <a:gd name="connsiteY5" fmla="*/ 1778067 h 1778067"/>
                  <a:gd name="connsiteX6" fmla="*/ 363041 w 862061"/>
                  <a:gd name="connsiteY6" fmla="*/ 1778067 h 1778067"/>
                  <a:gd name="connsiteX7" fmla="*/ 0 w 862061"/>
                  <a:gd name="connsiteY7" fmla="*/ 1476602 h 1778067"/>
                  <a:gd name="connsiteX8" fmla="*/ 69273 w 862061"/>
                  <a:gd name="connsiteY8" fmla="*/ 293768 h 1778067"/>
                  <a:gd name="connsiteX0" fmla="*/ 69273 w 908243"/>
                  <a:gd name="connsiteY0" fmla="*/ 293768 h 1778067"/>
                  <a:gd name="connsiteX1" fmla="*/ 363041 w 908243"/>
                  <a:gd name="connsiteY1" fmla="*/ 0 h 1778067"/>
                  <a:gd name="connsiteX2" fmla="*/ 568293 w 908243"/>
                  <a:gd name="connsiteY2" fmla="*/ 0 h 1778067"/>
                  <a:gd name="connsiteX3" fmla="*/ 862061 w 908243"/>
                  <a:gd name="connsiteY3" fmla="*/ 293768 h 1778067"/>
                  <a:gd name="connsiteX4" fmla="*/ 908243 w 908243"/>
                  <a:gd name="connsiteY4" fmla="*/ 1484299 h 1778067"/>
                  <a:gd name="connsiteX5" fmla="*/ 568293 w 908243"/>
                  <a:gd name="connsiteY5" fmla="*/ 1778067 h 1778067"/>
                  <a:gd name="connsiteX6" fmla="*/ 363041 w 908243"/>
                  <a:gd name="connsiteY6" fmla="*/ 1778067 h 1778067"/>
                  <a:gd name="connsiteX7" fmla="*/ 0 w 908243"/>
                  <a:gd name="connsiteY7" fmla="*/ 1476602 h 1778067"/>
                  <a:gd name="connsiteX8" fmla="*/ 69273 w 908243"/>
                  <a:gd name="connsiteY8" fmla="*/ 293768 h 177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8243" h="1778067">
                    <a:moveTo>
                      <a:pt x="69273" y="293768"/>
                    </a:moveTo>
                    <a:cubicBezTo>
                      <a:pt x="69273" y="131524"/>
                      <a:pt x="200797" y="0"/>
                      <a:pt x="363041" y="0"/>
                    </a:cubicBezTo>
                    <a:lnTo>
                      <a:pt x="568293" y="0"/>
                    </a:lnTo>
                    <a:cubicBezTo>
                      <a:pt x="730537" y="0"/>
                      <a:pt x="862061" y="131524"/>
                      <a:pt x="862061" y="293768"/>
                    </a:cubicBezTo>
                    <a:lnTo>
                      <a:pt x="908243" y="1484299"/>
                    </a:lnTo>
                    <a:cubicBezTo>
                      <a:pt x="908243" y="1646543"/>
                      <a:pt x="730537" y="1778067"/>
                      <a:pt x="568293" y="1778067"/>
                    </a:cubicBezTo>
                    <a:lnTo>
                      <a:pt x="363041" y="1778067"/>
                    </a:lnTo>
                    <a:cubicBezTo>
                      <a:pt x="200797" y="1778067"/>
                      <a:pt x="0" y="1638846"/>
                      <a:pt x="0" y="1476602"/>
                    </a:cubicBezTo>
                    <a:cubicBezTo>
                      <a:pt x="0" y="1079758"/>
                      <a:pt x="69273" y="690612"/>
                      <a:pt x="69273" y="2937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2572765">
                <a:off x="1298516" y="1496533"/>
                <a:ext cx="451038" cy="432350"/>
              </a:xfrm>
              <a:custGeom>
                <a:avLst/>
                <a:gdLst>
                  <a:gd name="connsiteX0" fmla="*/ 0 w 815879"/>
                  <a:gd name="connsiteY0" fmla="*/ 0 h 815879"/>
                  <a:gd name="connsiteX1" fmla="*/ 815879 w 815879"/>
                  <a:gd name="connsiteY1" fmla="*/ 0 h 815879"/>
                  <a:gd name="connsiteX2" fmla="*/ 815879 w 815879"/>
                  <a:gd name="connsiteY2" fmla="*/ 815879 h 815879"/>
                  <a:gd name="connsiteX3" fmla="*/ 0 w 815879"/>
                  <a:gd name="connsiteY3" fmla="*/ 815879 h 815879"/>
                  <a:gd name="connsiteX4" fmla="*/ 0 w 815879"/>
                  <a:gd name="connsiteY4" fmla="*/ 0 h 815879"/>
                  <a:gd name="connsiteX0" fmla="*/ 0 w 815879"/>
                  <a:gd name="connsiteY0" fmla="*/ 0 h 815879"/>
                  <a:gd name="connsiteX1" fmla="*/ 815879 w 815879"/>
                  <a:gd name="connsiteY1" fmla="*/ 0 h 815879"/>
                  <a:gd name="connsiteX2" fmla="*/ 668827 w 815879"/>
                  <a:gd name="connsiteY2" fmla="*/ 668830 h 815879"/>
                  <a:gd name="connsiteX3" fmla="*/ 0 w 815879"/>
                  <a:gd name="connsiteY3" fmla="*/ 815879 h 815879"/>
                  <a:gd name="connsiteX4" fmla="*/ 0 w 815879"/>
                  <a:gd name="connsiteY4" fmla="*/ 0 h 815879"/>
                  <a:gd name="connsiteX0" fmla="*/ 189355 w 815879"/>
                  <a:gd name="connsiteY0" fmla="*/ 181293 h 815879"/>
                  <a:gd name="connsiteX1" fmla="*/ 815879 w 815879"/>
                  <a:gd name="connsiteY1" fmla="*/ 0 h 815879"/>
                  <a:gd name="connsiteX2" fmla="*/ 668827 w 815879"/>
                  <a:gd name="connsiteY2" fmla="*/ 668830 h 815879"/>
                  <a:gd name="connsiteX3" fmla="*/ 0 w 815879"/>
                  <a:gd name="connsiteY3" fmla="*/ 815879 h 815879"/>
                  <a:gd name="connsiteX4" fmla="*/ 189355 w 815879"/>
                  <a:gd name="connsiteY4" fmla="*/ 181293 h 815879"/>
                  <a:gd name="connsiteX0" fmla="*/ 147052 w 815879"/>
                  <a:gd name="connsiteY0" fmla="*/ 147048 h 815879"/>
                  <a:gd name="connsiteX1" fmla="*/ 815879 w 815879"/>
                  <a:gd name="connsiteY1" fmla="*/ 0 h 815879"/>
                  <a:gd name="connsiteX2" fmla="*/ 668827 w 815879"/>
                  <a:gd name="connsiteY2" fmla="*/ 668830 h 815879"/>
                  <a:gd name="connsiteX3" fmla="*/ 0 w 815879"/>
                  <a:gd name="connsiteY3" fmla="*/ 815879 h 815879"/>
                  <a:gd name="connsiteX4" fmla="*/ 147052 w 815879"/>
                  <a:gd name="connsiteY4" fmla="*/ 147048 h 8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879" h="815879">
                    <a:moveTo>
                      <a:pt x="147052" y="147048"/>
                    </a:moveTo>
                    <a:lnTo>
                      <a:pt x="815879" y="0"/>
                    </a:lnTo>
                    <a:lnTo>
                      <a:pt x="668827" y="668830"/>
                    </a:lnTo>
                    <a:lnTo>
                      <a:pt x="0" y="815879"/>
                    </a:lnTo>
                    <a:lnTo>
                      <a:pt x="147052" y="147048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791319" y="1722106"/>
                <a:ext cx="24906" cy="224622"/>
              </a:xfrm>
              <a:custGeom>
                <a:avLst/>
                <a:gdLst>
                  <a:gd name="connsiteX0" fmla="*/ 0 w 68274"/>
                  <a:gd name="connsiteY0" fmla="*/ 0 h 615758"/>
                  <a:gd name="connsiteX1" fmla="*/ 68274 w 68274"/>
                  <a:gd name="connsiteY1" fmla="*/ 0 h 615758"/>
                  <a:gd name="connsiteX2" fmla="*/ 68274 w 68274"/>
                  <a:gd name="connsiteY2" fmla="*/ 615758 h 615758"/>
                  <a:gd name="connsiteX3" fmla="*/ 0 w 68274"/>
                  <a:gd name="connsiteY3" fmla="*/ 615758 h 615758"/>
                  <a:gd name="connsiteX4" fmla="*/ 0 w 68274"/>
                  <a:gd name="connsiteY4" fmla="*/ 0 h 615758"/>
                  <a:gd name="connsiteX0" fmla="*/ 0 w 68274"/>
                  <a:gd name="connsiteY0" fmla="*/ 52917 h 615758"/>
                  <a:gd name="connsiteX1" fmla="*/ 68274 w 68274"/>
                  <a:gd name="connsiteY1" fmla="*/ 0 h 615758"/>
                  <a:gd name="connsiteX2" fmla="*/ 68274 w 68274"/>
                  <a:gd name="connsiteY2" fmla="*/ 615758 h 615758"/>
                  <a:gd name="connsiteX3" fmla="*/ 0 w 68274"/>
                  <a:gd name="connsiteY3" fmla="*/ 615758 h 615758"/>
                  <a:gd name="connsiteX4" fmla="*/ 0 w 68274"/>
                  <a:gd name="connsiteY4" fmla="*/ 52917 h 6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74" h="615758">
                    <a:moveTo>
                      <a:pt x="0" y="52917"/>
                    </a:moveTo>
                    <a:lnTo>
                      <a:pt x="68274" y="0"/>
                    </a:lnTo>
                    <a:lnTo>
                      <a:pt x="68274" y="615758"/>
                    </a:lnTo>
                    <a:lnTo>
                      <a:pt x="0" y="615758"/>
                    </a:lnTo>
                    <a:lnTo>
                      <a:pt x="0" y="52917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952473" y="1496533"/>
              <a:ext cx="517710" cy="1366442"/>
              <a:chOff x="1952473" y="1496533"/>
              <a:chExt cx="517710" cy="1366442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1994575" y="1756167"/>
                <a:ext cx="389620" cy="38962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ounded Rectangle 9"/>
              <p:cNvSpPr/>
              <p:nvPr/>
            </p:nvSpPr>
            <p:spPr>
              <a:xfrm>
                <a:off x="1952473" y="2187397"/>
                <a:ext cx="446361" cy="675578"/>
              </a:xfrm>
              <a:custGeom>
                <a:avLst/>
                <a:gdLst>
                  <a:gd name="connsiteX0" fmla="*/ 0 w 792788"/>
                  <a:gd name="connsiteY0" fmla="*/ 293768 h 1778067"/>
                  <a:gd name="connsiteX1" fmla="*/ 293768 w 792788"/>
                  <a:gd name="connsiteY1" fmla="*/ 0 h 1778067"/>
                  <a:gd name="connsiteX2" fmla="*/ 499020 w 792788"/>
                  <a:gd name="connsiteY2" fmla="*/ 0 h 1778067"/>
                  <a:gd name="connsiteX3" fmla="*/ 792788 w 792788"/>
                  <a:gd name="connsiteY3" fmla="*/ 293768 h 1778067"/>
                  <a:gd name="connsiteX4" fmla="*/ 792788 w 792788"/>
                  <a:gd name="connsiteY4" fmla="*/ 1484299 h 1778067"/>
                  <a:gd name="connsiteX5" fmla="*/ 499020 w 792788"/>
                  <a:gd name="connsiteY5" fmla="*/ 1778067 h 1778067"/>
                  <a:gd name="connsiteX6" fmla="*/ 293768 w 792788"/>
                  <a:gd name="connsiteY6" fmla="*/ 1778067 h 1778067"/>
                  <a:gd name="connsiteX7" fmla="*/ 0 w 792788"/>
                  <a:gd name="connsiteY7" fmla="*/ 1484299 h 1778067"/>
                  <a:gd name="connsiteX8" fmla="*/ 0 w 792788"/>
                  <a:gd name="connsiteY8" fmla="*/ 293768 h 1778067"/>
                  <a:gd name="connsiteX0" fmla="*/ 69273 w 862061"/>
                  <a:gd name="connsiteY0" fmla="*/ 293768 h 1778067"/>
                  <a:gd name="connsiteX1" fmla="*/ 363041 w 862061"/>
                  <a:gd name="connsiteY1" fmla="*/ 0 h 1778067"/>
                  <a:gd name="connsiteX2" fmla="*/ 568293 w 862061"/>
                  <a:gd name="connsiteY2" fmla="*/ 0 h 1778067"/>
                  <a:gd name="connsiteX3" fmla="*/ 862061 w 862061"/>
                  <a:gd name="connsiteY3" fmla="*/ 293768 h 1778067"/>
                  <a:gd name="connsiteX4" fmla="*/ 862061 w 862061"/>
                  <a:gd name="connsiteY4" fmla="*/ 1484299 h 1778067"/>
                  <a:gd name="connsiteX5" fmla="*/ 568293 w 862061"/>
                  <a:gd name="connsiteY5" fmla="*/ 1778067 h 1778067"/>
                  <a:gd name="connsiteX6" fmla="*/ 363041 w 862061"/>
                  <a:gd name="connsiteY6" fmla="*/ 1778067 h 1778067"/>
                  <a:gd name="connsiteX7" fmla="*/ 0 w 862061"/>
                  <a:gd name="connsiteY7" fmla="*/ 1476602 h 1778067"/>
                  <a:gd name="connsiteX8" fmla="*/ 69273 w 862061"/>
                  <a:gd name="connsiteY8" fmla="*/ 293768 h 1778067"/>
                  <a:gd name="connsiteX0" fmla="*/ 69273 w 908243"/>
                  <a:gd name="connsiteY0" fmla="*/ 293768 h 1778067"/>
                  <a:gd name="connsiteX1" fmla="*/ 363041 w 908243"/>
                  <a:gd name="connsiteY1" fmla="*/ 0 h 1778067"/>
                  <a:gd name="connsiteX2" fmla="*/ 568293 w 908243"/>
                  <a:gd name="connsiteY2" fmla="*/ 0 h 1778067"/>
                  <a:gd name="connsiteX3" fmla="*/ 862061 w 908243"/>
                  <a:gd name="connsiteY3" fmla="*/ 293768 h 1778067"/>
                  <a:gd name="connsiteX4" fmla="*/ 908243 w 908243"/>
                  <a:gd name="connsiteY4" fmla="*/ 1484299 h 1778067"/>
                  <a:gd name="connsiteX5" fmla="*/ 568293 w 908243"/>
                  <a:gd name="connsiteY5" fmla="*/ 1778067 h 1778067"/>
                  <a:gd name="connsiteX6" fmla="*/ 363041 w 908243"/>
                  <a:gd name="connsiteY6" fmla="*/ 1778067 h 1778067"/>
                  <a:gd name="connsiteX7" fmla="*/ 0 w 908243"/>
                  <a:gd name="connsiteY7" fmla="*/ 1476602 h 1778067"/>
                  <a:gd name="connsiteX8" fmla="*/ 69273 w 908243"/>
                  <a:gd name="connsiteY8" fmla="*/ 293768 h 177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8243" h="1778067">
                    <a:moveTo>
                      <a:pt x="69273" y="293768"/>
                    </a:moveTo>
                    <a:cubicBezTo>
                      <a:pt x="69273" y="131524"/>
                      <a:pt x="200797" y="0"/>
                      <a:pt x="363041" y="0"/>
                    </a:cubicBezTo>
                    <a:lnTo>
                      <a:pt x="568293" y="0"/>
                    </a:lnTo>
                    <a:cubicBezTo>
                      <a:pt x="730537" y="0"/>
                      <a:pt x="862061" y="131524"/>
                      <a:pt x="862061" y="293768"/>
                    </a:cubicBezTo>
                    <a:lnTo>
                      <a:pt x="908243" y="1484299"/>
                    </a:lnTo>
                    <a:cubicBezTo>
                      <a:pt x="908243" y="1646543"/>
                      <a:pt x="730537" y="1778067"/>
                      <a:pt x="568293" y="1778067"/>
                    </a:cubicBezTo>
                    <a:lnTo>
                      <a:pt x="363041" y="1778067"/>
                    </a:lnTo>
                    <a:cubicBezTo>
                      <a:pt x="200797" y="1778067"/>
                      <a:pt x="0" y="1638846"/>
                      <a:pt x="0" y="1476602"/>
                    </a:cubicBezTo>
                    <a:cubicBezTo>
                      <a:pt x="0" y="1079758"/>
                      <a:pt x="69273" y="690612"/>
                      <a:pt x="69273" y="2937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11"/>
              <p:cNvSpPr/>
              <p:nvPr/>
            </p:nvSpPr>
            <p:spPr>
              <a:xfrm rot="2572765">
                <a:off x="1952474" y="1496533"/>
                <a:ext cx="451038" cy="432350"/>
              </a:xfrm>
              <a:custGeom>
                <a:avLst/>
                <a:gdLst>
                  <a:gd name="connsiteX0" fmla="*/ 0 w 815879"/>
                  <a:gd name="connsiteY0" fmla="*/ 0 h 815879"/>
                  <a:gd name="connsiteX1" fmla="*/ 815879 w 815879"/>
                  <a:gd name="connsiteY1" fmla="*/ 0 h 815879"/>
                  <a:gd name="connsiteX2" fmla="*/ 815879 w 815879"/>
                  <a:gd name="connsiteY2" fmla="*/ 815879 h 815879"/>
                  <a:gd name="connsiteX3" fmla="*/ 0 w 815879"/>
                  <a:gd name="connsiteY3" fmla="*/ 815879 h 815879"/>
                  <a:gd name="connsiteX4" fmla="*/ 0 w 815879"/>
                  <a:gd name="connsiteY4" fmla="*/ 0 h 815879"/>
                  <a:gd name="connsiteX0" fmla="*/ 0 w 815879"/>
                  <a:gd name="connsiteY0" fmla="*/ 0 h 815879"/>
                  <a:gd name="connsiteX1" fmla="*/ 815879 w 815879"/>
                  <a:gd name="connsiteY1" fmla="*/ 0 h 815879"/>
                  <a:gd name="connsiteX2" fmla="*/ 668827 w 815879"/>
                  <a:gd name="connsiteY2" fmla="*/ 668830 h 815879"/>
                  <a:gd name="connsiteX3" fmla="*/ 0 w 815879"/>
                  <a:gd name="connsiteY3" fmla="*/ 815879 h 815879"/>
                  <a:gd name="connsiteX4" fmla="*/ 0 w 815879"/>
                  <a:gd name="connsiteY4" fmla="*/ 0 h 815879"/>
                  <a:gd name="connsiteX0" fmla="*/ 189355 w 815879"/>
                  <a:gd name="connsiteY0" fmla="*/ 181293 h 815879"/>
                  <a:gd name="connsiteX1" fmla="*/ 815879 w 815879"/>
                  <a:gd name="connsiteY1" fmla="*/ 0 h 815879"/>
                  <a:gd name="connsiteX2" fmla="*/ 668827 w 815879"/>
                  <a:gd name="connsiteY2" fmla="*/ 668830 h 815879"/>
                  <a:gd name="connsiteX3" fmla="*/ 0 w 815879"/>
                  <a:gd name="connsiteY3" fmla="*/ 815879 h 815879"/>
                  <a:gd name="connsiteX4" fmla="*/ 189355 w 815879"/>
                  <a:gd name="connsiteY4" fmla="*/ 181293 h 815879"/>
                  <a:gd name="connsiteX0" fmla="*/ 147052 w 815879"/>
                  <a:gd name="connsiteY0" fmla="*/ 147048 h 815879"/>
                  <a:gd name="connsiteX1" fmla="*/ 815879 w 815879"/>
                  <a:gd name="connsiteY1" fmla="*/ 0 h 815879"/>
                  <a:gd name="connsiteX2" fmla="*/ 668827 w 815879"/>
                  <a:gd name="connsiteY2" fmla="*/ 668830 h 815879"/>
                  <a:gd name="connsiteX3" fmla="*/ 0 w 815879"/>
                  <a:gd name="connsiteY3" fmla="*/ 815879 h 815879"/>
                  <a:gd name="connsiteX4" fmla="*/ 147052 w 815879"/>
                  <a:gd name="connsiteY4" fmla="*/ 147048 h 8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879" h="815879">
                    <a:moveTo>
                      <a:pt x="147052" y="147048"/>
                    </a:moveTo>
                    <a:lnTo>
                      <a:pt x="815879" y="0"/>
                    </a:lnTo>
                    <a:lnTo>
                      <a:pt x="668827" y="668830"/>
                    </a:lnTo>
                    <a:lnTo>
                      <a:pt x="0" y="815879"/>
                    </a:lnTo>
                    <a:lnTo>
                      <a:pt x="147052" y="147048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12"/>
              <p:cNvSpPr/>
              <p:nvPr/>
            </p:nvSpPr>
            <p:spPr>
              <a:xfrm>
                <a:off x="2445277" y="1722106"/>
                <a:ext cx="24906" cy="224622"/>
              </a:xfrm>
              <a:custGeom>
                <a:avLst/>
                <a:gdLst>
                  <a:gd name="connsiteX0" fmla="*/ 0 w 68274"/>
                  <a:gd name="connsiteY0" fmla="*/ 0 h 615758"/>
                  <a:gd name="connsiteX1" fmla="*/ 68274 w 68274"/>
                  <a:gd name="connsiteY1" fmla="*/ 0 h 615758"/>
                  <a:gd name="connsiteX2" fmla="*/ 68274 w 68274"/>
                  <a:gd name="connsiteY2" fmla="*/ 615758 h 615758"/>
                  <a:gd name="connsiteX3" fmla="*/ 0 w 68274"/>
                  <a:gd name="connsiteY3" fmla="*/ 615758 h 615758"/>
                  <a:gd name="connsiteX4" fmla="*/ 0 w 68274"/>
                  <a:gd name="connsiteY4" fmla="*/ 0 h 615758"/>
                  <a:gd name="connsiteX0" fmla="*/ 0 w 68274"/>
                  <a:gd name="connsiteY0" fmla="*/ 52917 h 615758"/>
                  <a:gd name="connsiteX1" fmla="*/ 68274 w 68274"/>
                  <a:gd name="connsiteY1" fmla="*/ 0 h 615758"/>
                  <a:gd name="connsiteX2" fmla="*/ 68274 w 68274"/>
                  <a:gd name="connsiteY2" fmla="*/ 615758 h 615758"/>
                  <a:gd name="connsiteX3" fmla="*/ 0 w 68274"/>
                  <a:gd name="connsiteY3" fmla="*/ 615758 h 615758"/>
                  <a:gd name="connsiteX4" fmla="*/ 0 w 68274"/>
                  <a:gd name="connsiteY4" fmla="*/ 52917 h 6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74" h="615758">
                    <a:moveTo>
                      <a:pt x="0" y="52917"/>
                    </a:moveTo>
                    <a:lnTo>
                      <a:pt x="68274" y="0"/>
                    </a:lnTo>
                    <a:lnTo>
                      <a:pt x="68274" y="615758"/>
                    </a:lnTo>
                    <a:lnTo>
                      <a:pt x="0" y="615758"/>
                    </a:lnTo>
                    <a:lnTo>
                      <a:pt x="0" y="52917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608620" y="1496533"/>
              <a:ext cx="517710" cy="1366442"/>
              <a:chOff x="2608620" y="1496533"/>
              <a:chExt cx="517710" cy="1366442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2650722" y="1756167"/>
                <a:ext cx="389620" cy="38962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ounded Rectangle 9"/>
              <p:cNvSpPr/>
              <p:nvPr/>
            </p:nvSpPr>
            <p:spPr>
              <a:xfrm>
                <a:off x="2608620" y="2187397"/>
                <a:ext cx="446361" cy="675578"/>
              </a:xfrm>
              <a:custGeom>
                <a:avLst/>
                <a:gdLst>
                  <a:gd name="connsiteX0" fmla="*/ 0 w 792788"/>
                  <a:gd name="connsiteY0" fmla="*/ 293768 h 1778067"/>
                  <a:gd name="connsiteX1" fmla="*/ 293768 w 792788"/>
                  <a:gd name="connsiteY1" fmla="*/ 0 h 1778067"/>
                  <a:gd name="connsiteX2" fmla="*/ 499020 w 792788"/>
                  <a:gd name="connsiteY2" fmla="*/ 0 h 1778067"/>
                  <a:gd name="connsiteX3" fmla="*/ 792788 w 792788"/>
                  <a:gd name="connsiteY3" fmla="*/ 293768 h 1778067"/>
                  <a:gd name="connsiteX4" fmla="*/ 792788 w 792788"/>
                  <a:gd name="connsiteY4" fmla="*/ 1484299 h 1778067"/>
                  <a:gd name="connsiteX5" fmla="*/ 499020 w 792788"/>
                  <a:gd name="connsiteY5" fmla="*/ 1778067 h 1778067"/>
                  <a:gd name="connsiteX6" fmla="*/ 293768 w 792788"/>
                  <a:gd name="connsiteY6" fmla="*/ 1778067 h 1778067"/>
                  <a:gd name="connsiteX7" fmla="*/ 0 w 792788"/>
                  <a:gd name="connsiteY7" fmla="*/ 1484299 h 1778067"/>
                  <a:gd name="connsiteX8" fmla="*/ 0 w 792788"/>
                  <a:gd name="connsiteY8" fmla="*/ 293768 h 1778067"/>
                  <a:gd name="connsiteX0" fmla="*/ 69273 w 862061"/>
                  <a:gd name="connsiteY0" fmla="*/ 293768 h 1778067"/>
                  <a:gd name="connsiteX1" fmla="*/ 363041 w 862061"/>
                  <a:gd name="connsiteY1" fmla="*/ 0 h 1778067"/>
                  <a:gd name="connsiteX2" fmla="*/ 568293 w 862061"/>
                  <a:gd name="connsiteY2" fmla="*/ 0 h 1778067"/>
                  <a:gd name="connsiteX3" fmla="*/ 862061 w 862061"/>
                  <a:gd name="connsiteY3" fmla="*/ 293768 h 1778067"/>
                  <a:gd name="connsiteX4" fmla="*/ 862061 w 862061"/>
                  <a:gd name="connsiteY4" fmla="*/ 1484299 h 1778067"/>
                  <a:gd name="connsiteX5" fmla="*/ 568293 w 862061"/>
                  <a:gd name="connsiteY5" fmla="*/ 1778067 h 1778067"/>
                  <a:gd name="connsiteX6" fmla="*/ 363041 w 862061"/>
                  <a:gd name="connsiteY6" fmla="*/ 1778067 h 1778067"/>
                  <a:gd name="connsiteX7" fmla="*/ 0 w 862061"/>
                  <a:gd name="connsiteY7" fmla="*/ 1476602 h 1778067"/>
                  <a:gd name="connsiteX8" fmla="*/ 69273 w 862061"/>
                  <a:gd name="connsiteY8" fmla="*/ 293768 h 1778067"/>
                  <a:gd name="connsiteX0" fmla="*/ 69273 w 908243"/>
                  <a:gd name="connsiteY0" fmla="*/ 293768 h 1778067"/>
                  <a:gd name="connsiteX1" fmla="*/ 363041 w 908243"/>
                  <a:gd name="connsiteY1" fmla="*/ 0 h 1778067"/>
                  <a:gd name="connsiteX2" fmla="*/ 568293 w 908243"/>
                  <a:gd name="connsiteY2" fmla="*/ 0 h 1778067"/>
                  <a:gd name="connsiteX3" fmla="*/ 862061 w 908243"/>
                  <a:gd name="connsiteY3" fmla="*/ 293768 h 1778067"/>
                  <a:gd name="connsiteX4" fmla="*/ 908243 w 908243"/>
                  <a:gd name="connsiteY4" fmla="*/ 1484299 h 1778067"/>
                  <a:gd name="connsiteX5" fmla="*/ 568293 w 908243"/>
                  <a:gd name="connsiteY5" fmla="*/ 1778067 h 1778067"/>
                  <a:gd name="connsiteX6" fmla="*/ 363041 w 908243"/>
                  <a:gd name="connsiteY6" fmla="*/ 1778067 h 1778067"/>
                  <a:gd name="connsiteX7" fmla="*/ 0 w 908243"/>
                  <a:gd name="connsiteY7" fmla="*/ 1476602 h 1778067"/>
                  <a:gd name="connsiteX8" fmla="*/ 69273 w 908243"/>
                  <a:gd name="connsiteY8" fmla="*/ 293768 h 177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8243" h="1778067">
                    <a:moveTo>
                      <a:pt x="69273" y="293768"/>
                    </a:moveTo>
                    <a:cubicBezTo>
                      <a:pt x="69273" y="131524"/>
                      <a:pt x="200797" y="0"/>
                      <a:pt x="363041" y="0"/>
                    </a:cubicBezTo>
                    <a:lnTo>
                      <a:pt x="568293" y="0"/>
                    </a:lnTo>
                    <a:cubicBezTo>
                      <a:pt x="730537" y="0"/>
                      <a:pt x="862061" y="131524"/>
                      <a:pt x="862061" y="293768"/>
                    </a:cubicBezTo>
                    <a:lnTo>
                      <a:pt x="908243" y="1484299"/>
                    </a:lnTo>
                    <a:cubicBezTo>
                      <a:pt x="908243" y="1646543"/>
                      <a:pt x="730537" y="1778067"/>
                      <a:pt x="568293" y="1778067"/>
                    </a:cubicBezTo>
                    <a:lnTo>
                      <a:pt x="363041" y="1778067"/>
                    </a:lnTo>
                    <a:cubicBezTo>
                      <a:pt x="200797" y="1778067"/>
                      <a:pt x="0" y="1638846"/>
                      <a:pt x="0" y="1476602"/>
                    </a:cubicBezTo>
                    <a:cubicBezTo>
                      <a:pt x="0" y="1079758"/>
                      <a:pt x="69273" y="690612"/>
                      <a:pt x="69273" y="2937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11"/>
              <p:cNvSpPr/>
              <p:nvPr/>
            </p:nvSpPr>
            <p:spPr>
              <a:xfrm rot="2572765">
                <a:off x="2608621" y="1496533"/>
                <a:ext cx="451038" cy="432350"/>
              </a:xfrm>
              <a:custGeom>
                <a:avLst/>
                <a:gdLst>
                  <a:gd name="connsiteX0" fmla="*/ 0 w 815879"/>
                  <a:gd name="connsiteY0" fmla="*/ 0 h 815879"/>
                  <a:gd name="connsiteX1" fmla="*/ 815879 w 815879"/>
                  <a:gd name="connsiteY1" fmla="*/ 0 h 815879"/>
                  <a:gd name="connsiteX2" fmla="*/ 815879 w 815879"/>
                  <a:gd name="connsiteY2" fmla="*/ 815879 h 815879"/>
                  <a:gd name="connsiteX3" fmla="*/ 0 w 815879"/>
                  <a:gd name="connsiteY3" fmla="*/ 815879 h 815879"/>
                  <a:gd name="connsiteX4" fmla="*/ 0 w 815879"/>
                  <a:gd name="connsiteY4" fmla="*/ 0 h 815879"/>
                  <a:gd name="connsiteX0" fmla="*/ 0 w 815879"/>
                  <a:gd name="connsiteY0" fmla="*/ 0 h 815879"/>
                  <a:gd name="connsiteX1" fmla="*/ 815879 w 815879"/>
                  <a:gd name="connsiteY1" fmla="*/ 0 h 815879"/>
                  <a:gd name="connsiteX2" fmla="*/ 668827 w 815879"/>
                  <a:gd name="connsiteY2" fmla="*/ 668830 h 815879"/>
                  <a:gd name="connsiteX3" fmla="*/ 0 w 815879"/>
                  <a:gd name="connsiteY3" fmla="*/ 815879 h 815879"/>
                  <a:gd name="connsiteX4" fmla="*/ 0 w 815879"/>
                  <a:gd name="connsiteY4" fmla="*/ 0 h 815879"/>
                  <a:gd name="connsiteX0" fmla="*/ 189355 w 815879"/>
                  <a:gd name="connsiteY0" fmla="*/ 181293 h 815879"/>
                  <a:gd name="connsiteX1" fmla="*/ 815879 w 815879"/>
                  <a:gd name="connsiteY1" fmla="*/ 0 h 815879"/>
                  <a:gd name="connsiteX2" fmla="*/ 668827 w 815879"/>
                  <a:gd name="connsiteY2" fmla="*/ 668830 h 815879"/>
                  <a:gd name="connsiteX3" fmla="*/ 0 w 815879"/>
                  <a:gd name="connsiteY3" fmla="*/ 815879 h 815879"/>
                  <a:gd name="connsiteX4" fmla="*/ 189355 w 815879"/>
                  <a:gd name="connsiteY4" fmla="*/ 181293 h 815879"/>
                  <a:gd name="connsiteX0" fmla="*/ 147052 w 815879"/>
                  <a:gd name="connsiteY0" fmla="*/ 147048 h 815879"/>
                  <a:gd name="connsiteX1" fmla="*/ 815879 w 815879"/>
                  <a:gd name="connsiteY1" fmla="*/ 0 h 815879"/>
                  <a:gd name="connsiteX2" fmla="*/ 668827 w 815879"/>
                  <a:gd name="connsiteY2" fmla="*/ 668830 h 815879"/>
                  <a:gd name="connsiteX3" fmla="*/ 0 w 815879"/>
                  <a:gd name="connsiteY3" fmla="*/ 815879 h 815879"/>
                  <a:gd name="connsiteX4" fmla="*/ 147052 w 815879"/>
                  <a:gd name="connsiteY4" fmla="*/ 147048 h 8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879" h="815879">
                    <a:moveTo>
                      <a:pt x="147052" y="147048"/>
                    </a:moveTo>
                    <a:lnTo>
                      <a:pt x="815879" y="0"/>
                    </a:lnTo>
                    <a:lnTo>
                      <a:pt x="668827" y="668830"/>
                    </a:lnTo>
                    <a:lnTo>
                      <a:pt x="0" y="815879"/>
                    </a:lnTo>
                    <a:lnTo>
                      <a:pt x="147052" y="147048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12"/>
              <p:cNvSpPr/>
              <p:nvPr/>
            </p:nvSpPr>
            <p:spPr>
              <a:xfrm>
                <a:off x="3101424" y="1722106"/>
                <a:ext cx="24906" cy="224622"/>
              </a:xfrm>
              <a:custGeom>
                <a:avLst/>
                <a:gdLst>
                  <a:gd name="connsiteX0" fmla="*/ 0 w 68274"/>
                  <a:gd name="connsiteY0" fmla="*/ 0 h 615758"/>
                  <a:gd name="connsiteX1" fmla="*/ 68274 w 68274"/>
                  <a:gd name="connsiteY1" fmla="*/ 0 h 615758"/>
                  <a:gd name="connsiteX2" fmla="*/ 68274 w 68274"/>
                  <a:gd name="connsiteY2" fmla="*/ 615758 h 615758"/>
                  <a:gd name="connsiteX3" fmla="*/ 0 w 68274"/>
                  <a:gd name="connsiteY3" fmla="*/ 615758 h 615758"/>
                  <a:gd name="connsiteX4" fmla="*/ 0 w 68274"/>
                  <a:gd name="connsiteY4" fmla="*/ 0 h 615758"/>
                  <a:gd name="connsiteX0" fmla="*/ 0 w 68274"/>
                  <a:gd name="connsiteY0" fmla="*/ 52917 h 615758"/>
                  <a:gd name="connsiteX1" fmla="*/ 68274 w 68274"/>
                  <a:gd name="connsiteY1" fmla="*/ 0 h 615758"/>
                  <a:gd name="connsiteX2" fmla="*/ 68274 w 68274"/>
                  <a:gd name="connsiteY2" fmla="*/ 615758 h 615758"/>
                  <a:gd name="connsiteX3" fmla="*/ 0 w 68274"/>
                  <a:gd name="connsiteY3" fmla="*/ 615758 h 615758"/>
                  <a:gd name="connsiteX4" fmla="*/ 0 w 68274"/>
                  <a:gd name="connsiteY4" fmla="*/ 52917 h 6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74" h="615758">
                    <a:moveTo>
                      <a:pt x="0" y="52917"/>
                    </a:moveTo>
                    <a:lnTo>
                      <a:pt x="68274" y="0"/>
                    </a:lnTo>
                    <a:lnTo>
                      <a:pt x="68274" y="615758"/>
                    </a:lnTo>
                    <a:lnTo>
                      <a:pt x="0" y="615758"/>
                    </a:lnTo>
                    <a:lnTo>
                      <a:pt x="0" y="52917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276224" y="1496533"/>
              <a:ext cx="517710" cy="1366442"/>
              <a:chOff x="3276224" y="1496533"/>
              <a:chExt cx="517710" cy="1366442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3318326" y="1756167"/>
                <a:ext cx="389620" cy="38962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ounded Rectangle 9"/>
              <p:cNvSpPr/>
              <p:nvPr/>
            </p:nvSpPr>
            <p:spPr>
              <a:xfrm>
                <a:off x="3276224" y="2187397"/>
                <a:ext cx="446361" cy="675578"/>
              </a:xfrm>
              <a:custGeom>
                <a:avLst/>
                <a:gdLst>
                  <a:gd name="connsiteX0" fmla="*/ 0 w 792788"/>
                  <a:gd name="connsiteY0" fmla="*/ 293768 h 1778067"/>
                  <a:gd name="connsiteX1" fmla="*/ 293768 w 792788"/>
                  <a:gd name="connsiteY1" fmla="*/ 0 h 1778067"/>
                  <a:gd name="connsiteX2" fmla="*/ 499020 w 792788"/>
                  <a:gd name="connsiteY2" fmla="*/ 0 h 1778067"/>
                  <a:gd name="connsiteX3" fmla="*/ 792788 w 792788"/>
                  <a:gd name="connsiteY3" fmla="*/ 293768 h 1778067"/>
                  <a:gd name="connsiteX4" fmla="*/ 792788 w 792788"/>
                  <a:gd name="connsiteY4" fmla="*/ 1484299 h 1778067"/>
                  <a:gd name="connsiteX5" fmla="*/ 499020 w 792788"/>
                  <a:gd name="connsiteY5" fmla="*/ 1778067 h 1778067"/>
                  <a:gd name="connsiteX6" fmla="*/ 293768 w 792788"/>
                  <a:gd name="connsiteY6" fmla="*/ 1778067 h 1778067"/>
                  <a:gd name="connsiteX7" fmla="*/ 0 w 792788"/>
                  <a:gd name="connsiteY7" fmla="*/ 1484299 h 1778067"/>
                  <a:gd name="connsiteX8" fmla="*/ 0 w 792788"/>
                  <a:gd name="connsiteY8" fmla="*/ 293768 h 1778067"/>
                  <a:gd name="connsiteX0" fmla="*/ 69273 w 862061"/>
                  <a:gd name="connsiteY0" fmla="*/ 293768 h 1778067"/>
                  <a:gd name="connsiteX1" fmla="*/ 363041 w 862061"/>
                  <a:gd name="connsiteY1" fmla="*/ 0 h 1778067"/>
                  <a:gd name="connsiteX2" fmla="*/ 568293 w 862061"/>
                  <a:gd name="connsiteY2" fmla="*/ 0 h 1778067"/>
                  <a:gd name="connsiteX3" fmla="*/ 862061 w 862061"/>
                  <a:gd name="connsiteY3" fmla="*/ 293768 h 1778067"/>
                  <a:gd name="connsiteX4" fmla="*/ 862061 w 862061"/>
                  <a:gd name="connsiteY4" fmla="*/ 1484299 h 1778067"/>
                  <a:gd name="connsiteX5" fmla="*/ 568293 w 862061"/>
                  <a:gd name="connsiteY5" fmla="*/ 1778067 h 1778067"/>
                  <a:gd name="connsiteX6" fmla="*/ 363041 w 862061"/>
                  <a:gd name="connsiteY6" fmla="*/ 1778067 h 1778067"/>
                  <a:gd name="connsiteX7" fmla="*/ 0 w 862061"/>
                  <a:gd name="connsiteY7" fmla="*/ 1476602 h 1778067"/>
                  <a:gd name="connsiteX8" fmla="*/ 69273 w 862061"/>
                  <a:gd name="connsiteY8" fmla="*/ 293768 h 1778067"/>
                  <a:gd name="connsiteX0" fmla="*/ 69273 w 908243"/>
                  <a:gd name="connsiteY0" fmla="*/ 293768 h 1778067"/>
                  <a:gd name="connsiteX1" fmla="*/ 363041 w 908243"/>
                  <a:gd name="connsiteY1" fmla="*/ 0 h 1778067"/>
                  <a:gd name="connsiteX2" fmla="*/ 568293 w 908243"/>
                  <a:gd name="connsiteY2" fmla="*/ 0 h 1778067"/>
                  <a:gd name="connsiteX3" fmla="*/ 862061 w 908243"/>
                  <a:gd name="connsiteY3" fmla="*/ 293768 h 1778067"/>
                  <a:gd name="connsiteX4" fmla="*/ 908243 w 908243"/>
                  <a:gd name="connsiteY4" fmla="*/ 1484299 h 1778067"/>
                  <a:gd name="connsiteX5" fmla="*/ 568293 w 908243"/>
                  <a:gd name="connsiteY5" fmla="*/ 1778067 h 1778067"/>
                  <a:gd name="connsiteX6" fmla="*/ 363041 w 908243"/>
                  <a:gd name="connsiteY6" fmla="*/ 1778067 h 1778067"/>
                  <a:gd name="connsiteX7" fmla="*/ 0 w 908243"/>
                  <a:gd name="connsiteY7" fmla="*/ 1476602 h 1778067"/>
                  <a:gd name="connsiteX8" fmla="*/ 69273 w 908243"/>
                  <a:gd name="connsiteY8" fmla="*/ 293768 h 177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8243" h="1778067">
                    <a:moveTo>
                      <a:pt x="69273" y="293768"/>
                    </a:moveTo>
                    <a:cubicBezTo>
                      <a:pt x="69273" y="131524"/>
                      <a:pt x="200797" y="0"/>
                      <a:pt x="363041" y="0"/>
                    </a:cubicBezTo>
                    <a:lnTo>
                      <a:pt x="568293" y="0"/>
                    </a:lnTo>
                    <a:cubicBezTo>
                      <a:pt x="730537" y="0"/>
                      <a:pt x="862061" y="131524"/>
                      <a:pt x="862061" y="293768"/>
                    </a:cubicBezTo>
                    <a:lnTo>
                      <a:pt x="908243" y="1484299"/>
                    </a:lnTo>
                    <a:cubicBezTo>
                      <a:pt x="908243" y="1646543"/>
                      <a:pt x="730537" y="1778067"/>
                      <a:pt x="568293" y="1778067"/>
                    </a:cubicBezTo>
                    <a:lnTo>
                      <a:pt x="363041" y="1778067"/>
                    </a:lnTo>
                    <a:cubicBezTo>
                      <a:pt x="200797" y="1778067"/>
                      <a:pt x="0" y="1638846"/>
                      <a:pt x="0" y="1476602"/>
                    </a:cubicBezTo>
                    <a:cubicBezTo>
                      <a:pt x="0" y="1079758"/>
                      <a:pt x="69273" y="690612"/>
                      <a:pt x="69273" y="2937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11"/>
              <p:cNvSpPr/>
              <p:nvPr/>
            </p:nvSpPr>
            <p:spPr>
              <a:xfrm rot="2572765">
                <a:off x="3276225" y="1496533"/>
                <a:ext cx="451038" cy="432350"/>
              </a:xfrm>
              <a:custGeom>
                <a:avLst/>
                <a:gdLst>
                  <a:gd name="connsiteX0" fmla="*/ 0 w 815879"/>
                  <a:gd name="connsiteY0" fmla="*/ 0 h 815879"/>
                  <a:gd name="connsiteX1" fmla="*/ 815879 w 815879"/>
                  <a:gd name="connsiteY1" fmla="*/ 0 h 815879"/>
                  <a:gd name="connsiteX2" fmla="*/ 815879 w 815879"/>
                  <a:gd name="connsiteY2" fmla="*/ 815879 h 815879"/>
                  <a:gd name="connsiteX3" fmla="*/ 0 w 815879"/>
                  <a:gd name="connsiteY3" fmla="*/ 815879 h 815879"/>
                  <a:gd name="connsiteX4" fmla="*/ 0 w 815879"/>
                  <a:gd name="connsiteY4" fmla="*/ 0 h 815879"/>
                  <a:gd name="connsiteX0" fmla="*/ 0 w 815879"/>
                  <a:gd name="connsiteY0" fmla="*/ 0 h 815879"/>
                  <a:gd name="connsiteX1" fmla="*/ 815879 w 815879"/>
                  <a:gd name="connsiteY1" fmla="*/ 0 h 815879"/>
                  <a:gd name="connsiteX2" fmla="*/ 668827 w 815879"/>
                  <a:gd name="connsiteY2" fmla="*/ 668830 h 815879"/>
                  <a:gd name="connsiteX3" fmla="*/ 0 w 815879"/>
                  <a:gd name="connsiteY3" fmla="*/ 815879 h 815879"/>
                  <a:gd name="connsiteX4" fmla="*/ 0 w 815879"/>
                  <a:gd name="connsiteY4" fmla="*/ 0 h 815879"/>
                  <a:gd name="connsiteX0" fmla="*/ 189355 w 815879"/>
                  <a:gd name="connsiteY0" fmla="*/ 181293 h 815879"/>
                  <a:gd name="connsiteX1" fmla="*/ 815879 w 815879"/>
                  <a:gd name="connsiteY1" fmla="*/ 0 h 815879"/>
                  <a:gd name="connsiteX2" fmla="*/ 668827 w 815879"/>
                  <a:gd name="connsiteY2" fmla="*/ 668830 h 815879"/>
                  <a:gd name="connsiteX3" fmla="*/ 0 w 815879"/>
                  <a:gd name="connsiteY3" fmla="*/ 815879 h 815879"/>
                  <a:gd name="connsiteX4" fmla="*/ 189355 w 815879"/>
                  <a:gd name="connsiteY4" fmla="*/ 181293 h 815879"/>
                  <a:gd name="connsiteX0" fmla="*/ 147052 w 815879"/>
                  <a:gd name="connsiteY0" fmla="*/ 147048 h 815879"/>
                  <a:gd name="connsiteX1" fmla="*/ 815879 w 815879"/>
                  <a:gd name="connsiteY1" fmla="*/ 0 h 815879"/>
                  <a:gd name="connsiteX2" fmla="*/ 668827 w 815879"/>
                  <a:gd name="connsiteY2" fmla="*/ 668830 h 815879"/>
                  <a:gd name="connsiteX3" fmla="*/ 0 w 815879"/>
                  <a:gd name="connsiteY3" fmla="*/ 815879 h 815879"/>
                  <a:gd name="connsiteX4" fmla="*/ 147052 w 815879"/>
                  <a:gd name="connsiteY4" fmla="*/ 147048 h 8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879" h="815879">
                    <a:moveTo>
                      <a:pt x="147052" y="147048"/>
                    </a:moveTo>
                    <a:lnTo>
                      <a:pt x="815879" y="0"/>
                    </a:lnTo>
                    <a:lnTo>
                      <a:pt x="668827" y="668830"/>
                    </a:lnTo>
                    <a:lnTo>
                      <a:pt x="0" y="815879"/>
                    </a:lnTo>
                    <a:lnTo>
                      <a:pt x="147052" y="147048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12"/>
              <p:cNvSpPr/>
              <p:nvPr/>
            </p:nvSpPr>
            <p:spPr>
              <a:xfrm>
                <a:off x="3769028" y="1722106"/>
                <a:ext cx="24906" cy="224622"/>
              </a:xfrm>
              <a:custGeom>
                <a:avLst/>
                <a:gdLst>
                  <a:gd name="connsiteX0" fmla="*/ 0 w 68274"/>
                  <a:gd name="connsiteY0" fmla="*/ 0 h 615758"/>
                  <a:gd name="connsiteX1" fmla="*/ 68274 w 68274"/>
                  <a:gd name="connsiteY1" fmla="*/ 0 h 615758"/>
                  <a:gd name="connsiteX2" fmla="*/ 68274 w 68274"/>
                  <a:gd name="connsiteY2" fmla="*/ 615758 h 615758"/>
                  <a:gd name="connsiteX3" fmla="*/ 0 w 68274"/>
                  <a:gd name="connsiteY3" fmla="*/ 615758 h 615758"/>
                  <a:gd name="connsiteX4" fmla="*/ 0 w 68274"/>
                  <a:gd name="connsiteY4" fmla="*/ 0 h 615758"/>
                  <a:gd name="connsiteX0" fmla="*/ 0 w 68274"/>
                  <a:gd name="connsiteY0" fmla="*/ 52917 h 615758"/>
                  <a:gd name="connsiteX1" fmla="*/ 68274 w 68274"/>
                  <a:gd name="connsiteY1" fmla="*/ 0 h 615758"/>
                  <a:gd name="connsiteX2" fmla="*/ 68274 w 68274"/>
                  <a:gd name="connsiteY2" fmla="*/ 615758 h 615758"/>
                  <a:gd name="connsiteX3" fmla="*/ 0 w 68274"/>
                  <a:gd name="connsiteY3" fmla="*/ 615758 h 615758"/>
                  <a:gd name="connsiteX4" fmla="*/ 0 w 68274"/>
                  <a:gd name="connsiteY4" fmla="*/ 52917 h 6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74" h="615758">
                    <a:moveTo>
                      <a:pt x="0" y="52917"/>
                    </a:moveTo>
                    <a:lnTo>
                      <a:pt x="68274" y="0"/>
                    </a:lnTo>
                    <a:lnTo>
                      <a:pt x="68274" y="615758"/>
                    </a:lnTo>
                    <a:lnTo>
                      <a:pt x="0" y="615758"/>
                    </a:lnTo>
                    <a:lnTo>
                      <a:pt x="0" y="52917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6507891" y="1225375"/>
            <a:ext cx="857866" cy="2191581"/>
            <a:chOff x="6562811" y="768220"/>
            <a:chExt cx="857866" cy="2191581"/>
          </a:xfrm>
        </p:grpSpPr>
        <p:sp>
          <p:nvSpPr>
            <p:cNvPr id="18" name="Oval 17"/>
            <p:cNvSpPr/>
            <p:nvPr/>
          </p:nvSpPr>
          <p:spPr>
            <a:xfrm>
              <a:off x="6562811" y="1287921"/>
              <a:ext cx="857866" cy="857866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8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562811" y="768220"/>
              <a:ext cx="857866" cy="857866"/>
            </a:xfrm>
            <a:prstGeom prst="ellipse">
              <a:avLst/>
            </a:prstGeom>
            <a:solidFill>
              <a:srgbClr val="F88D9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flipV="1">
              <a:off x="6679514" y="2024574"/>
              <a:ext cx="617837" cy="935227"/>
            </a:xfrm>
            <a:custGeom>
              <a:avLst/>
              <a:gdLst>
                <a:gd name="connsiteX0" fmla="*/ 0 w 617837"/>
                <a:gd name="connsiteY0" fmla="*/ 935227 h 935227"/>
                <a:gd name="connsiteX1" fmla="*/ 308919 w 617837"/>
                <a:gd name="connsiteY1" fmla="*/ 0 h 935227"/>
                <a:gd name="connsiteX2" fmla="*/ 617837 w 617837"/>
                <a:gd name="connsiteY2" fmla="*/ 935227 h 935227"/>
                <a:gd name="connsiteX3" fmla="*/ 0 w 617837"/>
                <a:gd name="connsiteY3" fmla="*/ 935227 h 935227"/>
                <a:gd name="connsiteX0" fmla="*/ 0 w 617837"/>
                <a:gd name="connsiteY0" fmla="*/ 935227 h 935246"/>
                <a:gd name="connsiteX1" fmla="*/ 308919 w 617837"/>
                <a:gd name="connsiteY1" fmla="*/ 0 h 935246"/>
                <a:gd name="connsiteX2" fmla="*/ 617837 w 617837"/>
                <a:gd name="connsiteY2" fmla="*/ 935227 h 935246"/>
                <a:gd name="connsiteX3" fmla="*/ 302054 w 617837"/>
                <a:gd name="connsiteY3" fmla="*/ 769914 h 935246"/>
                <a:gd name="connsiteX4" fmla="*/ 0 w 617837"/>
                <a:gd name="connsiteY4" fmla="*/ 935227 h 935246"/>
                <a:gd name="connsiteX0" fmla="*/ 0 w 617837"/>
                <a:gd name="connsiteY0" fmla="*/ 935227 h 935247"/>
                <a:gd name="connsiteX1" fmla="*/ 308919 w 617837"/>
                <a:gd name="connsiteY1" fmla="*/ 0 h 935247"/>
                <a:gd name="connsiteX2" fmla="*/ 617837 w 617837"/>
                <a:gd name="connsiteY2" fmla="*/ 935227 h 935247"/>
                <a:gd name="connsiteX3" fmla="*/ 302054 w 617837"/>
                <a:gd name="connsiteY3" fmla="*/ 769914 h 935247"/>
                <a:gd name="connsiteX4" fmla="*/ 0 w 617837"/>
                <a:gd name="connsiteY4" fmla="*/ 935227 h 935247"/>
                <a:gd name="connsiteX0" fmla="*/ 0 w 617837"/>
                <a:gd name="connsiteY0" fmla="*/ 935227 h 935247"/>
                <a:gd name="connsiteX1" fmla="*/ 308919 w 617837"/>
                <a:gd name="connsiteY1" fmla="*/ 0 h 935247"/>
                <a:gd name="connsiteX2" fmla="*/ 617837 w 617837"/>
                <a:gd name="connsiteY2" fmla="*/ 935227 h 935247"/>
                <a:gd name="connsiteX3" fmla="*/ 302054 w 617837"/>
                <a:gd name="connsiteY3" fmla="*/ 769914 h 935247"/>
                <a:gd name="connsiteX4" fmla="*/ 0 w 617837"/>
                <a:gd name="connsiteY4" fmla="*/ 935227 h 935247"/>
                <a:gd name="connsiteX0" fmla="*/ 0 w 617837"/>
                <a:gd name="connsiteY0" fmla="*/ 935227 h 935227"/>
                <a:gd name="connsiteX1" fmla="*/ 308919 w 617837"/>
                <a:gd name="connsiteY1" fmla="*/ 0 h 935227"/>
                <a:gd name="connsiteX2" fmla="*/ 617837 w 617837"/>
                <a:gd name="connsiteY2" fmla="*/ 935227 h 935227"/>
                <a:gd name="connsiteX3" fmla="*/ 302054 w 617837"/>
                <a:gd name="connsiteY3" fmla="*/ 769914 h 935227"/>
                <a:gd name="connsiteX4" fmla="*/ 0 w 617837"/>
                <a:gd name="connsiteY4" fmla="*/ 935227 h 935227"/>
                <a:gd name="connsiteX0" fmla="*/ 0 w 617837"/>
                <a:gd name="connsiteY0" fmla="*/ 935227 h 935227"/>
                <a:gd name="connsiteX1" fmla="*/ 308919 w 617837"/>
                <a:gd name="connsiteY1" fmla="*/ 0 h 935227"/>
                <a:gd name="connsiteX2" fmla="*/ 617837 w 617837"/>
                <a:gd name="connsiteY2" fmla="*/ 935227 h 935227"/>
                <a:gd name="connsiteX3" fmla="*/ 302054 w 617837"/>
                <a:gd name="connsiteY3" fmla="*/ 769914 h 935227"/>
                <a:gd name="connsiteX4" fmla="*/ 0 w 617837"/>
                <a:gd name="connsiteY4" fmla="*/ 935227 h 935227"/>
                <a:gd name="connsiteX0" fmla="*/ 0 w 617837"/>
                <a:gd name="connsiteY0" fmla="*/ 935227 h 935227"/>
                <a:gd name="connsiteX1" fmla="*/ 308919 w 617837"/>
                <a:gd name="connsiteY1" fmla="*/ 0 h 935227"/>
                <a:gd name="connsiteX2" fmla="*/ 617837 w 617837"/>
                <a:gd name="connsiteY2" fmla="*/ 935227 h 935227"/>
                <a:gd name="connsiteX3" fmla="*/ 308918 w 617837"/>
                <a:gd name="connsiteY3" fmla="*/ 804238 h 935227"/>
                <a:gd name="connsiteX4" fmla="*/ 0 w 617837"/>
                <a:gd name="connsiteY4" fmla="*/ 935227 h 93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837" h="935227">
                  <a:moveTo>
                    <a:pt x="0" y="935227"/>
                  </a:moveTo>
                  <a:lnTo>
                    <a:pt x="308919" y="0"/>
                  </a:lnTo>
                  <a:lnTo>
                    <a:pt x="617837" y="935227"/>
                  </a:lnTo>
                  <a:cubicBezTo>
                    <a:pt x="615549" y="923600"/>
                    <a:pt x="524017" y="809000"/>
                    <a:pt x="308918" y="804238"/>
                  </a:cubicBezTo>
                  <a:cubicBezTo>
                    <a:pt x="112124" y="804423"/>
                    <a:pt x="4577" y="935042"/>
                    <a:pt x="0" y="935227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83512" y="3498286"/>
            <a:ext cx="8059351" cy="576653"/>
          </a:xfrm>
          <a:prstGeom prst="rect">
            <a:avLst/>
          </a:prstGeom>
          <a:solidFill>
            <a:srgbClr val="6E8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/>
                <a:cs typeface="Arial"/>
              </a:rPr>
              <a:t>US$ 16 billion</a:t>
            </a:r>
          </a:p>
        </p:txBody>
      </p:sp>
      <p:sp>
        <p:nvSpPr>
          <p:cNvPr id="20" name="Isosceles Triangle 19"/>
          <p:cNvSpPr/>
          <p:nvPr/>
        </p:nvSpPr>
        <p:spPr>
          <a:xfrm>
            <a:off x="4489619" y="4071502"/>
            <a:ext cx="274594" cy="157892"/>
          </a:xfrm>
          <a:prstGeom prst="triangle">
            <a:avLst/>
          </a:prstGeom>
          <a:solidFill>
            <a:srgbClr val="6E8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29235"/>
      </p:ext>
    </p:extLst>
  </p:cSld>
  <p:clrMapOvr>
    <a:masterClrMapping/>
  </p:clrMapOvr>
  <p:transition spd="slow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26176" cy="5236881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894" y="-1"/>
            <a:ext cx="2794000" cy="5143501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/>
                <a:cs typeface="Arial"/>
              </a:rPr>
              <a:t>OpenEMIS</a:t>
            </a:r>
            <a:r>
              <a:rPr lang="en-US" b="1" dirty="0">
                <a:latin typeface="Arial"/>
                <a:cs typeface="Arial"/>
              </a:rPr>
              <a:t> Website</a:t>
            </a:r>
          </a:p>
          <a:p>
            <a:pPr algn="ctr"/>
            <a:r>
              <a:rPr lang="en-US" u="sng" dirty="0" err="1">
                <a:solidFill>
                  <a:schemeClr val="bg1"/>
                </a:solidFill>
                <a:latin typeface="Arial"/>
                <a:cs typeface="Arial"/>
              </a:rPr>
              <a:t>www.openemis.org</a:t>
            </a:r>
            <a:endParaRPr lang="en-US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609" y="717176"/>
            <a:ext cx="5075788" cy="4056530"/>
          </a:xfrm>
          <a:prstGeom prst="rect">
            <a:avLst/>
          </a:prstGeom>
        </p:spPr>
      </p:pic>
      <p:pic>
        <p:nvPicPr>
          <p:cNvPr id="7" name="Picture 6" descr="Screen Shot 2015-07-07 at 10.39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56" y="908801"/>
            <a:ext cx="4663968" cy="26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00634"/>
      </p:ext>
    </p:extLst>
  </p:cSld>
  <p:clrMapOvr>
    <a:masterClrMapping/>
  </p:clrMapOvr>
  <p:transition spd="slow" advTm="4000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26176" cy="5236881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894" y="-1"/>
            <a:ext cx="2794000" cy="5143501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/>
                <a:cs typeface="Arial"/>
              </a:rPr>
              <a:t>OpenEMIS Facebook</a:t>
            </a:r>
          </a:p>
          <a:p>
            <a:pPr algn="ctr"/>
            <a:r>
              <a:rPr lang="en-US" u="sng" dirty="0" err="1">
                <a:solidFill>
                  <a:schemeClr val="bg1"/>
                </a:solidFill>
                <a:latin typeface="Arial"/>
                <a:cs typeface="Arial"/>
              </a:rPr>
              <a:t>www.facebook.com</a:t>
            </a:r>
            <a:r>
              <a:rPr lang="en-US" u="sng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u="sng" dirty="0" err="1">
                <a:solidFill>
                  <a:schemeClr val="bg1"/>
                </a:solidFill>
                <a:latin typeface="Arial"/>
                <a:cs typeface="Arial"/>
              </a:rPr>
              <a:t>openemis</a:t>
            </a:r>
            <a:endParaRPr lang="en-US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609" y="717176"/>
            <a:ext cx="5075788" cy="4056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299" y="924986"/>
            <a:ext cx="4695927" cy="268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95366"/>
      </p:ext>
    </p:extLst>
  </p:cSld>
  <p:clrMapOvr>
    <a:masterClrMapping/>
  </p:clrMapOvr>
  <p:transition spd="slow" advTm="4000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26176" cy="5236881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894" y="-1"/>
            <a:ext cx="2794000" cy="5143501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/>
                <a:cs typeface="Arial"/>
              </a:rPr>
              <a:t>OpenEMIS Twitter</a:t>
            </a:r>
          </a:p>
          <a:p>
            <a:pPr algn="ctr"/>
            <a:r>
              <a:rPr lang="en-US" u="sng" dirty="0" err="1">
                <a:solidFill>
                  <a:schemeClr val="bg1"/>
                </a:solidFill>
                <a:latin typeface="Arial"/>
                <a:cs typeface="Arial"/>
              </a:rPr>
              <a:t>www.twitter.com</a:t>
            </a:r>
            <a:r>
              <a:rPr lang="en-US" u="sng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u="sng" dirty="0" err="1">
                <a:solidFill>
                  <a:schemeClr val="bg1"/>
                </a:solidFill>
                <a:latin typeface="Arial"/>
                <a:cs typeface="Arial"/>
              </a:rPr>
              <a:t>openemis</a:t>
            </a:r>
            <a:endParaRPr lang="en-US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609" y="717176"/>
            <a:ext cx="5075788" cy="4056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920164"/>
            <a:ext cx="4648200" cy="265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31060"/>
      </p:ext>
    </p:extLst>
  </p:cSld>
  <p:clrMapOvr>
    <a:masterClrMapping/>
  </p:clrMapOvr>
  <p:transition spd="slow" advTm="4000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26176" cy="5236881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894" y="-1"/>
            <a:ext cx="2794000" cy="5143501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/>
                <a:cs typeface="Arial"/>
              </a:rPr>
              <a:t>OpenEMIS </a:t>
            </a:r>
            <a:r>
              <a:rPr lang="en-US" b="1" dirty="0" err="1">
                <a:latin typeface="Arial"/>
                <a:cs typeface="Arial"/>
              </a:rPr>
              <a:t>Linkedin</a:t>
            </a:r>
            <a:endParaRPr lang="en-US" b="1" dirty="0">
              <a:latin typeface="Arial"/>
              <a:cs typeface="Arial"/>
            </a:endParaRPr>
          </a:p>
          <a:p>
            <a:pPr algn="ctr"/>
            <a:r>
              <a:rPr lang="en-US" u="sng" dirty="0" err="1">
                <a:solidFill>
                  <a:schemeClr val="bg1"/>
                </a:solidFill>
                <a:latin typeface="Arial"/>
                <a:cs typeface="Arial"/>
              </a:rPr>
              <a:t>www.linkedin.com</a:t>
            </a:r>
            <a:r>
              <a:rPr lang="en-US" u="sng" dirty="0">
                <a:solidFill>
                  <a:schemeClr val="bg1"/>
                </a:solidFill>
                <a:latin typeface="Arial"/>
                <a:cs typeface="Arial"/>
              </a:rPr>
              <a:t>/in/</a:t>
            </a:r>
            <a:r>
              <a:rPr lang="en-US" u="sng" dirty="0" err="1">
                <a:solidFill>
                  <a:schemeClr val="bg1"/>
                </a:solidFill>
                <a:latin typeface="Arial"/>
                <a:cs typeface="Arial"/>
              </a:rPr>
              <a:t>openemis</a:t>
            </a:r>
            <a:endParaRPr lang="en-US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609" y="717176"/>
            <a:ext cx="5075788" cy="4056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120" y="927100"/>
            <a:ext cx="4647749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47868"/>
      </p:ext>
    </p:extLst>
  </p:cSld>
  <p:clrMapOvr>
    <a:masterClrMapping/>
  </p:clrMapOvr>
  <p:transition spd="slow" advTm="4000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26176" cy="5236881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894" y="-1"/>
            <a:ext cx="2794000" cy="5143501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/>
                <a:cs typeface="Arial"/>
              </a:rPr>
              <a:t>OpenEMIS Wikipedia</a:t>
            </a:r>
          </a:p>
          <a:p>
            <a:pPr algn="ctr"/>
            <a:r>
              <a:rPr lang="en-US" u="sng" dirty="0" err="1">
                <a:solidFill>
                  <a:schemeClr val="bg1"/>
                </a:solidFill>
                <a:latin typeface="Arial"/>
                <a:cs typeface="Arial"/>
              </a:rPr>
              <a:t>en.wikipedia.org</a:t>
            </a:r>
            <a:r>
              <a:rPr lang="en-US" u="sng" dirty="0">
                <a:solidFill>
                  <a:schemeClr val="bg1"/>
                </a:solidFill>
                <a:latin typeface="Arial"/>
                <a:cs typeface="Arial"/>
              </a:rPr>
              <a:t>/wiki/</a:t>
            </a:r>
            <a:r>
              <a:rPr lang="en-US" u="sng" dirty="0" err="1">
                <a:solidFill>
                  <a:schemeClr val="bg1"/>
                </a:solidFill>
                <a:latin typeface="Arial"/>
                <a:cs typeface="Arial"/>
              </a:rPr>
              <a:t>Education_Management_Information_System</a:t>
            </a:r>
            <a:endParaRPr lang="en-US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609" y="717176"/>
            <a:ext cx="5075788" cy="4056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9" y="921612"/>
            <a:ext cx="4657357" cy="26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5106"/>
      </p:ext>
    </p:extLst>
  </p:cSld>
  <p:clrMapOvr>
    <a:masterClrMapping/>
  </p:clrMapOvr>
  <p:transition spd="slow" advTm="4000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6874" y="-198699"/>
            <a:ext cx="9382670" cy="5477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46874" y="362447"/>
            <a:ext cx="93826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Confucius (551-479 BC)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46874" y="966299"/>
            <a:ext cx="93826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If your plan is for 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10 years 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then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plant trees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146874" y="708682"/>
            <a:ext cx="9382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If your plan is for 1 year then plant rice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6485" y="2432242"/>
            <a:ext cx="800485" cy="3055697"/>
            <a:chOff x="546485" y="2432242"/>
            <a:chExt cx="800485" cy="3055697"/>
          </a:xfrm>
        </p:grpSpPr>
        <p:sp>
          <p:nvSpPr>
            <p:cNvPr id="8" name="Rectangle 7"/>
            <p:cNvSpPr/>
            <p:nvPr/>
          </p:nvSpPr>
          <p:spPr>
            <a:xfrm>
              <a:off x="869758" y="4287212"/>
              <a:ext cx="161636" cy="120072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/>
            <p:cNvSpPr/>
            <p:nvPr/>
          </p:nvSpPr>
          <p:spPr>
            <a:xfrm>
              <a:off x="546485" y="2432242"/>
              <a:ext cx="800485" cy="1931940"/>
            </a:xfrm>
            <a:prstGeom prst="triangl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35475" y="3124970"/>
            <a:ext cx="1883310" cy="2855574"/>
            <a:chOff x="2024303" y="3124970"/>
            <a:chExt cx="1883310" cy="2855574"/>
          </a:xfrm>
        </p:grpSpPr>
        <p:cxnSp>
          <p:nvCxnSpPr>
            <p:cNvPr id="22" name="Straight Connector 21"/>
            <p:cNvCxnSpPr>
              <a:endCxn id="25" idx="0"/>
            </p:cNvCxnSpPr>
            <p:nvPr/>
          </p:nvCxnSpPr>
          <p:spPr>
            <a:xfrm>
              <a:off x="2546694" y="4287212"/>
              <a:ext cx="216519" cy="307878"/>
            </a:xfrm>
            <a:prstGeom prst="line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2778606" y="4217939"/>
              <a:ext cx="307879" cy="377152"/>
            </a:xfrm>
            <a:prstGeom prst="line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2645310" y="3124970"/>
              <a:ext cx="1262303" cy="126230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024303" y="3563697"/>
              <a:ext cx="785091" cy="785091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63213" y="4410363"/>
              <a:ext cx="177030" cy="1570181"/>
            </a:xfrm>
            <a:custGeom>
              <a:avLst/>
              <a:gdLst>
                <a:gd name="connsiteX0" fmla="*/ 0 w 169333"/>
                <a:gd name="connsiteY0" fmla="*/ 0 h 1385454"/>
                <a:gd name="connsiteX1" fmla="*/ 169333 w 169333"/>
                <a:gd name="connsiteY1" fmla="*/ 0 h 1385454"/>
                <a:gd name="connsiteX2" fmla="*/ 169333 w 169333"/>
                <a:gd name="connsiteY2" fmla="*/ 1385454 h 1385454"/>
                <a:gd name="connsiteX3" fmla="*/ 0 w 169333"/>
                <a:gd name="connsiteY3" fmla="*/ 1385454 h 1385454"/>
                <a:gd name="connsiteX4" fmla="*/ 0 w 169333"/>
                <a:gd name="connsiteY4" fmla="*/ 0 h 1385454"/>
                <a:gd name="connsiteX0" fmla="*/ 0 w 177030"/>
                <a:gd name="connsiteY0" fmla="*/ 184727 h 1570181"/>
                <a:gd name="connsiteX1" fmla="*/ 177030 w 177030"/>
                <a:gd name="connsiteY1" fmla="*/ 0 h 1570181"/>
                <a:gd name="connsiteX2" fmla="*/ 169333 w 177030"/>
                <a:gd name="connsiteY2" fmla="*/ 1570181 h 1570181"/>
                <a:gd name="connsiteX3" fmla="*/ 0 w 177030"/>
                <a:gd name="connsiteY3" fmla="*/ 1570181 h 1570181"/>
                <a:gd name="connsiteX4" fmla="*/ 0 w 177030"/>
                <a:gd name="connsiteY4" fmla="*/ 184727 h 157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030" h="1570181">
                  <a:moveTo>
                    <a:pt x="0" y="184727"/>
                  </a:moveTo>
                  <a:lnTo>
                    <a:pt x="177030" y="0"/>
                  </a:lnTo>
                  <a:cubicBezTo>
                    <a:pt x="174464" y="523394"/>
                    <a:pt x="171899" y="1046787"/>
                    <a:pt x="169333" y="1570181"/>
                  </a:cubicBezTo>
                  <a:lnTo>
                    <a:pt x="0" y="1570181"/>
                  </a:lnTo>
                  <a:lnTo>
                    <a:pt x="0" y="18472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962950" y="1779852"/>
            <a:ext cx="3913198" cy="3654208"/>
            <a:chOff x="4094788" y="1481029"/>
            <a:chExt cx="3913198" cy="3654208"/>
          </a:xfrm>
        </p:grpSpPr>
        <p:sp>
          <p:nvSpPr>
            <p:cNvPr id="91" name="Rectangle 24"/>
            <p:cNvSpPr/>
            <p:nvPr/>
          </p:nvSpPr>
          <p:spPr>
            <a:xfrm>
              <a:off x="5278583" y="3457298"/>
              <a:ext cx="1447054" cy="1677939"/>
            </a:xfrm>
            <a:custGeom>
              <a:avLst/>
              <a:gdLst>
                <a:gd name="connsiteX0" fmla="*/ 0 w 169333"/>
                <a:gd name="connsiteY0" fmla="*/ 0 h 1385454"/>
                <a:gd name="connsiteX1" fmla="*/ 169333 w 169333"/>
                <a:gd name="connsiteY1" fmla="*/ 0 h 1385454"/>
                <a:gd name="connsiteX2" fmla="*/ 169333 w 169333"/>
                <a:gd name="connsiteY2" fmla="*/ 1385454 h 1385454"/>
                <a:gd name="connsiteX3" fmla="*/ 0 w 169333"/>
                <a:gd name="connsiteY3" fmla="*/ 1385454 h 1385454"/>
                <a:gd name="connsiteX4" fmla="*/ 0 w 169333"/>
                <a:gd name="connsiteY4" fmla="*/ 0 h 1385454"/>
                <a:gd name="connsiteX0" fmla="*/ 0 w 177030"/>
                <a:gd name="connsiteY0" fmla="*/ 184727 h 1570181"/>
                <a:gd name="connsiteX1" fmla="*/ 177030 w 177030"/>
                <a:gd name="connsiteY1" fmla="*/ 0 h 1570181"/>
                <a:gd name="connsiteX2" fmla="*/ 169333 w 177030"/>
                <a:gd name="connsiteY2" fmla="*/ 1570181 h 1570181"/>
                <a:gd name="connsiteX3" fmla="*/ 0 w 177030"/>
                <a:gd name="connsiteY3" fmla="*/ 1570181 h 1570181"/>
                <a:gd name="connsiteX4" fmla="*/ 0 w 177030"/>
                <a:gd name="connsiteY4" fmla="*/ 184727 h 1570181"/>
                <a:gd name="connsiteX0" fmla="*/ 0 w 892848"/>
                <a:gd name="connsiteY0" fmla="*/ 69272 h 1454726"/>
                <a:gd name="connsiteX1" fmla="*/ 892848 w 892848"/>
                <a:gd name="connsiteY1" fmla="*/ 0 h 1454726"/>
                <a:gd name="connsiteX2" fmla="*/ 169333 w 892848"/>
                <a:gd name="connsiteY2" fmla="*/ 1454726 h 1454726"/>
                <a:gd name="connsiteX3" fmla="*/ 0 w 892848"/>
                <a:gd name="connsiteY3" fmla="*/ 1454726 h 1454726"/>
                <a:gd name="connsiteX4" fmla="*/ 0 w 892848"/>
                <a:gd name="connsiteY4" fmla="*/ 69272 h 1454726"/>
                <a:gd name="connsiteX0" fmla="*/ 0 w 1100690"/>
                <a:gd name="connsiteY0" fmla="*/ 69272 h 1939635"/>
                <a:gd name="connsiteX1" fmla="*/ 892848 w 1100690"/>
                <a:gd name="connsiteY1" fmla="*/ 0 h 1939635"/>
                <a:gd name="connsiteX2" fmla="*/ 1100667 w 1100690"/>
                <a:gd name="connsiteY2" fmla="*/ 1939635 h 1939635"/>
                <a:gd name="connsiteX3" fmla="*/ 0 w 1100690"/>
                <a:gd name="connsiteY3" fmla="*/ 1454726 h 1939635"/>
                <a:gd name="connsiteX4" fmla="*/ 0 w 1100690"/>
                <a:gd name="connsiteY4" fmla="*/ 69272 h 1939635"/>
                <a:gd name="connsiteX0" fmla="*/ 346364 w 1447054"/>
                <a:gd name="connsiteY0" fmla="*/ 69272 h 1939635"/>
                <a:gd name="connsiteX1" fmla="*/ 1239212 w 1447054"/>
                <a:gd name="connsiteY1" fmla="*/ 0 h 1939635"/>
                <a:gd name="connsiteX2" fmla="*/ 1447031 w 1447054"/>
                <a:gd name="connsiteY2" fmla="*/ 1939635 h 1939635"/>
                <a:gd name="connsiteX3" fmla="*/ 0 w 1447054"/>
                <a:gd name="connsiteY3" fmla="*/ 1870362 h 1939635"/>
                <a:gd name="connsiteX4" fmla="*/ 346364 w 1447054"/>
                <a:gd name="connsiteY4" fmla="*/ 69272 h 1939635"/>
                <a:gd name="connsiteX0" fmla="*/ 346364 w 1447054"/>
                <a:gd name="connsiteY0" fmla="*/ 69272 h 1939635"/>
                <a:gd name="connsiteX1" fmla="*/ 1239212 w 1447054"/>
                <a:gd name="connsiteY1" fmla="*/ 0 h 1939635"/>
                <a:gd name="connsiteX2" fmla="*/ 1447031 w 1447054"/>
                <a:gd name="connsiteY2" fmla="*/ 1939635 h 1939635"/>
                <a:gd name="connsiteX3" fmla="*/ 0 w 1447054"/>
                <a:gd name="connsiteY3" fmla="*/ 1870362 h 1939635"/>
                <a:gd name="connsiteX4" fmla="*/ 346364 w 1447054"/>
                <a:gd name="connsiteY4" fmla="*/ 69272 h 1939635"/>
                <a:gd name="connsiteX0" fmla="*/ 346364 w 1447054"/>
                <a:gd name="connsiteY0" fmla="*/ 69272 h 1939635"/>
                <a:gd name="connsiteX1" fmla="*/ 1239212 w 1447054"/>
                <a:gd name="connsiteY1" fmla="*/ 0 h 1939635"/>
                <a:gd name="connsiteX2" fmla="*/ 1447031 w 1447054"/>
                <a:gd name="connsiteY2" fmla="*/ 1939635 h 1939635"/>
                <a:gd name="connsiteX3" fmla="*/ 0 w 1447054"/>
                <a:gd name="connsiteY3" fmla="*/ 1870362 h 1939635"/>
                <a:gd name="connsiteX4" fmla="*/ 346364 w 1447054"/>
                <a:gd name="connsiteY4" fmla="*/ 69272 h 1939635"/>
                <a:gd name="connsiteX0" fmla="*/ 130849 w 1447054"/>
                <a:gd name="connsiteY0" fmla="*/ 0 h 2024303"/>
                <a:gd name="connsiteX1" fmla="*/ 1239212 w 1447054"/>
                <a:gd name="connsiteY1" fmla="*/ 84668 h 2024303"/>
                <a:gd name="connsiteX2" fmla="*/ 1447031 w 1447054"/>
                <a:gd name="connsiteY2" fmla="*/ 2024303 h 2024303"/>
                <a:gd name="connsiteX3" fmla="*/ 0 w 1447054"/>
                <a:gd name="connsiteY3" fmla="*/ 1955030 h 2024303"/>
                <a:gd name="connsiteX4" fmla="*/ 130849 w 1447054"/>
                <a:gd name="connsiteY4" fmla="*/ 0 h 2024303"/>
                <a:gd name="connsiteX0" fmla="*/ 130849 w 1447054"/>
                <a:gd name="connsiteY0" fmla="*/ 0 h 2024303"/>
                <a:gd name="connsiteX1" fmla="*/ 1239212 w 1447054"/>
                <a:gd name="connsiteY1" fmla="*/ 84668 h 2024303"/>
                <a:gd name="connsiteX2" fmla="*/ 1447031 w 1447054"/>
                <a:gd name="connsiteY2" fmla="*/ 2024303 h 2024303"/>
                <a:gd name="connsiteX3" fmla="*/ 0 w 1447054"/>
                <a:gd name="connsiteY3" fmla="*/ 1955030 h 2024303"/>
                <a:gd name="connsiteX4" fmla="*/ 130849 w 1447054"/>
                <a:gd name="connsiteY4" fmla="*/ 0 h 2024303"/>
                <a:gd name="connsiteX0" fmla="*/ 377152 w 1447054"/>
                <a:gd name="connsiteY0" fmla="*/ 0 h 2078182"/>
                <a:gd name="connsiteX1" fmla="*/ 1239212 w 1447054"/>
                <a:gd name="connsiteY1" fmla="*/ 138547 h 2078182"/>
                <a:gd name="connsiteX2" fmla="*/ 1447031 w 1447054"/>
                <a:gd name="connsiteY2" fmla="*/ 2078182 h 2078182"/>
                <a:gd name="connsiteX3" fmla="*/ 0 w 1447054"/>
                <a:gd name="connsiteY3" fmla="*/ 2008909 h 2078182"/>
                <a:gd name="connsiteX4" fmla="*/ 377152 w 1447054"/>
                <a:gd name="connsiteY4" fmla="*/ 0 h 2078182"/>
                <a:gd name="connsiteX0" fmla="*/ 377152 w 1447054"/>
                <a:gd name="connsiteY0" fmla="*/ 0 h 2078182"/>
                <a:gd name="connsiteX1" fmla="*/ 1239212 w 1447054"/>
                <a:gd name="connsiteY1" fmla="*/ 138547 h 2078182"/>
                <a:gd name="connsiteX2" fmla="*/ 1447031 w 1447054"/>
                <a:gd name="connsiteY2" fmla="*/ 2078182 h 2078182"/>
                <a:gd name="connsiteX3" fmla="*/ 0 w 1447054"/>
                <a:gd name="connsiteY3" fmla="*/ 2008909 h 2078182"/>
                <a:gd name="connsiteX4" fmla="*/ 377152 w 1447054"/>
                <a:gd name="connsiteY4" fmla="*/ 0 h 207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7054" h="2078182">
                  <a:moveTo>
                    <a:pt x="377152" y="0"/>
                  </a:moveTo>
                  <a:lnTo>
                    <a:pt x="1239212" y="138547"/>
                  </a:lnTo>
                  <a:cubicBezTo>
                    <a:pt x="1236646" y="661941"/>
                    <a:pt x="1449597" y="1554788"/>
                    <a:pt x="1447031" y="2078182"/>
                  </a:cubicBezTo>
                  <a:lnTo>
                    <a:pt x="0" y="2008909"/>
                  </a:lnTo>
                  <a:cubicBezTo>
                    <a:pt x="315576" y="1431637"/>
                    <a:pt x="469515" y="754302"/>
                    <a:pt x="377152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loud Callout 31"/>
            <p:cNvSpPr/>
            <p:nvPr/>
          </p:nvSpPr>
          <p:spPr>
            <a:xfrm rot="12952121">
              <a:off x="4837540" y="1481029"/>
              <a:ext cx="3170446" cy="2218566"/>
            </a:xfrm>
            <a:prstGeom prst="cloudCallout">
              <a:avLst>
                <a:gd name="adj1" fmla="val -27235"/>
                <a:gd name="adj2" fmla="val -9818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loud Callout 25"/>
            <p:cNvSpPr/>
            <p:nvPr/>
          </p:nvSpPr>
          <p:spPr>
            <a:xfrm>
              <a:off x="4094788" y="2024303"/>
              <a:ext cx="2455333" cy="1854970"/>
            </a:xfrm>
            <a:prstGeom prst="cloudCallout">
              <a:avLst>
                <a:gd name="adj1" fmla="val -12409"/>
                <a:gd name="adj2" fmla="val 4669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62247" y="3710992"/>
            <a:ext cx="1074467" cy="1776947"/>
            <a:chOff x="7739278" y="3710992"/>
            <a:chExt cx="1074467" cy="1776947"/>
          </a:xfrm>
        </p:grpSpPr>
        <p:sp>
          <p:nvSpPr>
            <p:cNvPr id="92" name="Rectangle 91"/>
            <p:cNvSpPr/>
            <p:nvPr/>
          </p:nvSpPr>
          <p:spPr>
            <a:xfrm>
              <a:off x="8276512" y="4287212"/>
              <a:ext cx="80818" cy="120072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Lightning Bolt 37"/>
            <p:cNvSpPr/>
            <p:nvPr/>
          </p:nvSpPr>
          <p:spPr>
            <a:xfrm rot="8658278" flipH="1">
              <a:off x="7739278" y="3710992"/>
              <a:ext cx="1074467" cy="867642"/>
            </a:xfrm>
            <a:prstGeom prst="lightningBol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97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">
        <p:fade/>
      </p:transition>
    </mc:Choice>
    <mc:Fallback xmlns="">
      <p:transition xmlns:p14="http://schemas.microsoft.com/office/powerpoint/2010/main" spd="med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26176" cy="5236881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894" y="-1"/>
            <a:ext cx="2794000" cy="5143501"/>
          </a:xfrm>
          <a:prstGeom prst="rect">
            <a:avLst/>
          </a:prstGeom>
          <a:solidFill>
            <a:srgbClr val="477F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/>
                <a:cs typeface="Arial"/>
              </a:rPr>
              <a:t>OpenEMIS App Store</a:t>
            </a:r>
          </a:p>
          <a:p>
            <a:pPr algn="ctr"/>
            <a:r>
              <a:rPr lang="en-US" u="sng" dirty="0" err="1">
                <a:solidFill>
                  <a:schemeClr val="bg1"/>
                </a:solidFill>
                <a:latin typeface="Arial"/>
                <a:cs typeface="Arial"/>
              </a:rPr>
              <a:t>play.google.com</a:t>
            </a:r>
            <a:r>
              <a:rPr lang="en-US" u="sng" dirty="0">
                <a:solidFill>
                  <a:schemeClr val="bg1"/>
                </a:solidFill>
                <a:latin typeface="Arial"/>
                <a:cs typeface="Arial"/>
              </a:rPr>
              <a:t>/store/</a:t>
            </a:r>
            <a:r>
              <a:rPr lang="en-US" u="sng" dirty="0" err="1">
                <a:solidFill>
                  <a:schemeClr val="bg1"/>
                </a:solidFill>
                <a:latin typeface="Arial"/>
                <a:cs typeface="Arial"/>
              </a:rPr>
              <a:t>search?q</a:t>
            </a:r>
            <a:r>
              <a:rPr lang="en-US" u="sng" dirty="0">
                <a:solidFill>
                  <a:schemeClr val="bg1"/>
                </a:solidFill>
                <a:latin typeface="Arial"/>
                <a:cs typeface="Arial"/>
              </a:rPr>
              <a:t>=</a:t>
            </a:r>
            <a:r>
              <a:rPr lang="en-US" u="sng" dirty="0" err="1">
                <a:solidFill>
                  <a:schemeClr val="bg1"/>
                </a:solidFill>
                <a:latin typeface="Arial"/>
                <a:cs typeface="Arial"/>
              </a:rPr>
              <a:t>openemis</a:t>
            </a:r>
            <a:endParaRPr lang="en-US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609" y="717176"/>
            <a:ext cx="5075788" cy="4056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299" y="919916"/>
            <a:ext cx="4682565" cy="267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76286"/>
      </p:ext>
    </p:extLst>
  </p:cSld>
  <p:clrMapOvr>
    <a:masterClrMapping/>
  </p:clrMapOvr>
  <p:transition spd="slow" advTm="4000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76663" y="768535"/>
            <a:ext cx="3599724" cy="35997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Planning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without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action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is 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daydream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5701" y="1121634"/>
            <a:ext cx="2829791" cy="2905668"/>
            <a:chOff x="295701" y="1121634"/>
            <a:chExt cx="2829791" cy="2905668"/>
          </a:xfrm>
        </p:grpSpPr>
        <p:sp>
          <p:nvSpPr>
            <p:cNvPr id="23" name="Oval 22"/>
            <p:cNvSpPr/>
            <p:nvPr/>
          </p:nvSpPr>
          <p:spPr>
            <a:xfrm>
              <a:off x="295701" y="2568397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306050" y="1121634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513706" y="3819646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917836" y="2879881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04644" y="1595969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870358" y="1879637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50106" y="3387440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45628" y="3563405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279515" y="1251995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45794" y="1121634"/>
            <a:ext cx="2725963" cy="2905668"/>
            <a:chOff x="6045794" y="1121634"/>
            <a:chExt cx="2725963" cy="2905668"/>
          </a:xfrm>
        </p:grpSpPr>
        <p:sp>
          <p:nvSpPr>
            <p:cNvPr id="41" name="Oval 40"/>
            <p:cNvSpPr/>
            <p:nvPr/>
          </p:nvSpPr>
          <p:spPr>
            <a:xfrm>
              <a:off x="6045794" y="2568397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952315" y="1121634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159971" y="3819646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8564101" y="2879881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254737" y="1595969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8516623" y="1879637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400199" y="3387440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8091893" y="3563405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7925780" y="1251995"/>
              <a:ext cx="207656" cy="207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34644" y="362447"/>
            <a:ext cx="12254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Japanese Proverb</a:t>
            </a:r>
          </a:p>
        </p:txBody>
      </p:sp>
    </p:spTree>
    <p:extLst>
      <p:ext uri="{BB962C8B-B14F-4D97-AF65-F5344CB8AC3E}">
        <p14:creationId xmlns:p14="http://schemas.microsoft.com/office/powerpoint/2010/main" val="27543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14:flythrough/>
      </p:transition>
    </mc:Choice>
    <mc:Fallback xmlns="">
      <p:transition xmlns:p14="http://schemas.microsoft.com/office/powerpoint/2010/main"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6874" y="-198699"/>
            <a:ext cx="9382670" cy="547718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Action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without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planning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is a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nightmare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34644" y="362447"/>
            <a:ext cx="12254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Japanese Proverb</a:t>
            </a:r>
          </a:p>
        </p:txBody>
      </p:sp>
      <p:sp>
        <p:nvSpPr>
          <p:cNvPr id="32" name="Oval 31"/>
          <p:cNvSpPr/>
          <p:nvPr/>
        </p:nvSpPr>
        <p:spPr>
          <a:xfrm>
            <a:off x="2776663" y="5345294"/>
            <a:ext cx="3599724" cy="35997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Planning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without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action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is 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daydream</a:t>
            </a:r>
          </a:p>
        </p:txBody>
      </p:sp>
      <p:sp>
        <p:nvSpPr>
          <p:cNvPr id="33" name="Oval 32"/>
          <p:cNvSpPr/>
          <p:nvPr/>
        </p:nvSpPr>
        <p:spPr>
          <a:xfrm>
            <a:off x="399529" y="5780699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-862504" y="5988355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975315" y="7715655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76663" y="6092183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-1473838" y="4747277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160135" y="5780699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-1905821" y="3771061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631685" y="6248740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098394" y="6958089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024114" y="5780699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9475096" y="5380996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802082" y="5143500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578924" y="6767880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580844" y="6248740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516623" y="6456396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848487" y="6144912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0225889" y="3923474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925780" y="5828754"/>
            <a:ext cx="207656" cy="2076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4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xmlns:p14="http://schemas.microsoft.com/office/powerpoint/2010/main"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565E-6 -0.89809 L -4.68565E-6 3.94688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9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384 -0.23688 L 7.72838E-6 3.50216E-6 " pathEditMode="relative" ptsTypes="AA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38 -0.2622 L -2.65717E-6 1.82829E-6 " pathEditMode="relative" ptsTypes="AA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18 -0.85979 L 0.00798 -0.0027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1" y="428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13 -0.91723 L 0.01129 -0.0095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2" y="453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5 -0.76714 L 4.11949E-6 -6.17665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" y="3835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43 -1.10748 L 3.85551E-7 -5.17603E-6 " pathEditMode="relative" ptsTypes="AA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-0.49289 L 0.00069 -0.00031 " pathEditMode="relative" ptsTypes="AA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5 -0.65535 L -3.04272E-6 1.82829E-6 " pathEditMode="relative" ptsTypes="AA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49 -0.75293 L 4.05696E-6 4.31748E-6 " pathEditMode="relative" ptsTypes="AA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725 -0.54108 L 3.04272E-6 3.96541E-6 " pathEditMode="relative" ptsTypes="AA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509 -0.35825 L 4.3001E-6 -5.99135E-6 " pathEditMode="relative" ptsTypes="AA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-0.6958 L 4.22369E-6 3.64422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3477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44 -0.95121 L 2.27162E-6 -6.65225E-6 " pathEditMode="relative" ptsTypes="AA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15 -0.73441 L 1.01424E-6 4.11983E-6 " pathEditMode="relative" ptsTypes="AA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64 -0.46356 L -5.07121E-6 1.16739E-6 " pathEditMode="relative" ptsTypes="AA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9 -0.71896 L 0.00018 0.00031 " pathEditMode="relative" ptsTypes="AA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1 -0.45152 L -6.95728E-6 -8.52378E-6 " pathEditMode="relative" ptsTypes="AA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83 -0.81965 L -1.64293E-6 -5.02162E-6 " pathEditMode="relative" ptsTypes="AA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08153 L 1.64293E-6 -3.52069E-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14471"/>
          </a:xfrm>
          <a:prstGeom prst="rect">
            <a:avLst/>
          </a:prstGeom>
          <a:solidFill>
            <a:srgbClr val="6E8A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85182" y="1128891"/>
            <a:ext cx="5173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Policy and Planning Services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39000" y="2838152"/>
            <a:ext cx="6215071" cy="1014247"/>
            <a:chOff x="639000" y="2838152"/>
            <a:chExt cx="6215071" cy="1014247"/>
          </a:xfrm>
          <a:effectLst>
            <a:reflection blurRad="6350" stA="50000" endA="300" endPos="55000" dir="5400000" sy="-100000" algn="bl" rotWithShape="0"/>
          </a:effectLst>
        </p:grpSpPr>
        <p:grpSp>
          <p:nvGrpSpPr>
            <p:cNvPr id="31" name="Group 30"/>
            <p:cNvGrpSpPr/>
            <p:nvPr/>
          </p:nvGrpSpPr>
          <p:grpSpPr>
            <a:xfrm>
              <a:off x="639000" y="2838152"/>
              <a:ext cx="1099111" cy="903941"/>
              <a:chOff x="360145" y="3160059"/>
              <a:chExt cx="1099111" cy="903941"/>
            </a:xfrm>
            <a:effectLst/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370729" y="3160059"/>
                <a:ext cx="0" cy="903941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360145" y="4064000"/>
                <a:ext cx="1083235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76021" y="3621241"/>
                <a:ext cx="1083235" cy="0"/>
              </a:xfrm>
              <a:prstGeom prst="line">
                <a:avLst/>
              </a:prstGeom>
              <a:ln>
                <a:solidFill>
                  <a:srgbClr val="C3D08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370729" y="3727824"/>
                <a:ext cx="276411" cy="33617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36556" y="3738408"/>
                <a:ext cx="164353" cy="11952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795617" y="3538756"/>
                <a:ext cx="276411" cy="33617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061444" y="3549340"/>
                <a:ext cx="164353" cy="11952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1215213" y="3219824"/>
                <a:ext cx="201707" cy="44375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 rot="18793314">
              <a:off x="2607525" y="2799339"/>
              <a:ext cx="756729" cy="1058137"/>
              <a:chOff x="2509112" y="3149870"/>
              <a:chExt cx="624417" cy="873124"/>
            </a:xfrm>
            <a:effectLst/>
          </p:grpSpPr>
          <p:sp>
            <p:nvSpPr>
              <p:cNvPr id="21" name="Donut 20"/>
              <p:cNvSpPr/>
              <p:nvPr/>
            </p:nvSpPr>
            <p:spPr>
              <a:xfrm>
                <a:off x="2509112" y="3149870"/>
                <a:ext cx="624417" cy="624417"/>
              </a:xfrm>
              <a:prstGeom prst="donu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752529" y="3706926"/>
                <a:ext cx="137583" cy="316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182814" y="2852934"/>
              <a:ext cx="1047434" cy="999465"/>
              <a:chOff x="3992204" y="3174841"/>
              <a:chExt cx="963081" cy="918975"/>
            </a:xfrm>
            <a:effectLst/>
          </p:grpSpPr>
          <p:sp>
            <p:nvSpPr>
              <p:cNvPr id="24" name="Oval 23"/>
              <p:cNvSpPr/>
              <p:nvPr/>
            </p:nvSpPr>
            <p:spPr>
              <a:xfrm>
                <a:off x="4050411" y="3187176"/>
                <a:ext cx="825500" cy="825500"/>
              </a:xfrm>
              <a:prstGeom prst="ellipse">
                <a:avLst/>
              </a:prstGeom>
              <a:noFill/>
              <a:ln w="381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517772">
                <a:off x="4785952" y="3596968"/>
                <a:ext cx="169333" cy="145977"/>
              </a:xfrm>
              <a:prstGeom prst="triangle">
                <a:avLst/>
              </a:prstGeom>
              <a:solidFill>
                <a:schemeClr val="bg1"/>
              </a:solidFill>
              <a:ln w="38100" cmpd="sng">
                <a:solidFill>
                  <a:srgbClr val="6E8A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18211979">
                <a:off x="4604980" y="3186519"/>
                <a:ext cx="169333" cy="145977"/>
              </a:xfrm>
              <a:prstGeom prst="triangle">
                <a:avLst/>
              </a:prstGeom>
              <a:solidFill>
                <a:schemeClr val="bg1"/>
              </a:solidFill>
              <a:ln w="38100" cmpd="sng">
                <a:solidFill>
                  <a:srgbClr val="6E8A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 rot="13706804">
                <a:off x="4111790" y="3205047"/>
                <a:ext cx="169333" cy="145977"/>
              </a:xfrm>
              <a:prstGeom prst="triangle">
                <a:avLst/>
              </a:prstGeom>
              <a:solidFill>
                <a:schemeClr val="bg1"/>
              </a:solidFill>
              <a:ln w="38100" cmpd="sng">
                <a:solidFill>
                  <a:srgbClr val="6E8A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9212859">
                <a:off x="3992204" y="3689618"/>
                <a:ext cx="169333" cy="145977"/>
              </a:xfrm>
              <a:prstGeom prst="triangle">
                <a:avLst/>
              </a:prstGeom>
              <a:solidFill>
                <a:schemeClr val="bg1"/>
              </a:solidFill>
              <a:ln w="38100" cmpd="sng">
                <a:solidFill>
                  <a:srgbClr val="6E8A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Isosceles Triangle 28"/>
              <p:cNvSpPr/>
              <p:nvPr/>
            </p:nvSpPr>
            <p:spPr>
              <a:xfrm rot="4531542">
                <a:off x="4414479" y="3936161"/>
                <a:ext cx="169333" cy="145977"/>
              </a:xfrm>
              <a:prstGeom prst="triangle">
                <a:avLst/>
              </a:prstGeom>
              <a:solidFill>
                <a:schemeClr val="bg1"/>
              </a:solidFill>
              <a:ln w="38100" cmpd="sng">
                <a:solidFill>
                  <a:srgbClr val="6E8A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Summing Junction 29"/>
            <p:cNvSpPr/>
            <p:nvPr/>
          </p:nvSpPr>
          <p:spPr>
            <a:xfrm>
              <a:off x="5933522" y="2843602"/>
              <a:ext cx="920549" cy="920549"/>
            </a:xfrm>
            <a:prstGeom prst="flowChartSummingJunction">
              <a:avLst/>
            </a:prstGeom>
            <a:solidFill>
              <a:srgbClr val="FFFFFF"/>
            </a:solidFill>
            <a:ln>
              <a:solidFill>
                <a:srgbClr val="6E8A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619435" y="2841307"/>
            <a:ext cx="1074907" cy="919707"/>
            <a:chOff x="7184350" y="2992539"/>
            <a:chExt cx="1074907" cy="919707"/>
          </a:xfrm>
          <a:effectLst>
            <a:reflection blurRad="6350" stA="50000" endA="300" endPos="55500" dist="279400" dir="5400000" sy="-100000" algn="bl" rotWithShape="0"/>
          </a:effectLst>
        </p:grpSpPr>
        <p:sp>
          <p:nvSpPr>
            <p:cNvPr id="40" name="Right Arrow 39"/>
            <p:cNvSpPr/>
            <p:nvPr/>
          </p:nvSpPr>
          <p:spPr>
            <a:xfrm rot="19977599">
              <a:off x="7445985" y="2992539"/>
              <a:ext cx="813272" cy="775215"/>
            </a:xfrm>
            <a:prstGeom prst="rightArrow">
              <a:avLst>
                <a:gd name="adj1" fmla="val 56842"/>
                <a:gd name="adj2" fmla="val 50000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rot="19977599">
              <a:off x="7292864" y="3412172"/>
              <a:ext cx="159118" cy="4266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 rot="19977599" flipH="1">
              <a:off x="7184350" y="3485645"/>
              <a:ext cx="76375" cy="4266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04012" y="2062864"/>
            <a:ext cx="194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Needs Assessment and Gap Analysis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66243" y="2062864"/>
            <a:ext cx="194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Data Collection Analysis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00501" y="2170586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Policy Development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55454" y="2170586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Project Scoping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11347" y="2170586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Strategic Planning</a:t>
            </a:r>
          </a:p>
        </p:txBody>
      </p:sp>
    </p:spTree>
    <p:extLst>
      <p:ext uri="{BB962C8B-B14F-4D97-AF65-F5344CB8AC3E}">
        <p14:creationId xmlns:p14="http://schemas.microsoft.com/office/powerpoint/2010/main" val="374104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xmlns:p14="http://schemas.microsoft.com/office/powerpoint/2010/main" spd="slow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1447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64335" y="1128891"/>
            <a:ext cx="4415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Implementation Services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65819" y="2032048"/>
            <a:ext cx="2771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Installation and configuration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68348" y="2025522"/>
            <a:ext cx="313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Data Migration (per system)</a:t>
            </a:r>
          </a:p>
        </p:txBody>
      </p:sp>
      <p:sp>
        <p:nvSpPr>
          <p:cNvPr id="4" name="Quad Arrow 3"/>
          <p:cNvSpPr/>
          <p:nvPr/>
        </p:nvSpPr>
        <p:spPr>
          <a:xfrm>
            <a:off x="5414104" y="2487204"/>
            <a:ext cx="1646455" cy="1646455"/>
          </a:xfrm>
          <a:prstGeom prst="quadArrow">
            <a:avLst>
              <a:gd name="adj1" fmla="val 15649"/>
              <a:gd name="adj2" fmla="val 15650"/>
              <a:gd name="adj3" fmla="val 1926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1713399" y="2487059"/>
            <a:ext cx="2075931" cy="1625067"/>
            <a:chOff x="1713399" y="2638053"/>
            <a:chExt cx="2075931" cy="1625067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36" name="Rectangle 35"/>
            <p:cNvSpPr/>
            <p:nvPr/>
          </p:nvSpPr>
          <p:spPr>
            <a:xfrm>
              <a:off x="1713399" y="2638053"/>
              <a:ext cx="875043" cy="625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2"/>
            <p:cNvSpPr/>
            <p:nvPr/>
          </p:nvSpPr>
          <p:spPr>
            <a:xfrm>
              <a:off x="1725529" y="3061815"/>
              <a:ext cx="848268" cy="337192"/>
            </a:xfrm>
            <a:custGeom>
              <a:avLst/>
              <a:gdLst>
                <a:gd name="connsiteX0" fmla="*/ 0 w 50306"/>
                <a:gd name="connsiteY0" fmla="*/ 0 h 117289"/>
                <a:gd name="connsiteX1" fmla="*/ 50306 w 50306"/>
                <a:gd name="connsiteY1" fmla="*/ 0 h 117289"/>
                <a:gd name="connsiteX2" fmla="*/ 50306 w 50306"/>
                <a:gd name="connsiteY2" fmla="*/ 117289 h 117289"/>
                <a:gd name="connsiteX3" fmla="*/ 0 w 50306"/>
                <a:gd name="connsiteY3" fmla="*/ 117289 h 117289"/>
                <a:gd name="connsiteX4" fmla="*/ 0 w 50306"/>
                <a:gd name="connsiteY4" fmla="*/ 0 h 117289"/>
                <a:gd name="connsiteX0" fmla="*/ 90025 w 140331"/>
                <a:gd name="connsiteY0" fmla="*/ 0 h 117289"/>
                <a:gd name="connsiteX1" fmla="*/ 140331 w 140331"/>
                <a:gd name="connsiteY1" fmla="*/ 0 h 117289"/>
                <a:gd name="connsiteX2" fmla="*/ 140331 w 140331"/>
                <a:gd name="connsiteY2" fmla="*/ 117289 h 117289"/>
                <a:gd name="connsiteX3" fmla="*/ 0 w 140331"/>
                <a:gd name="connsiteY3" fmla="*/ 88352 h 117289"/>
                <a:gd name="connsiteX4" fmla="*/ 90025 w 140331"/>
                <a:gd name="connsiteY4" fmla="*/ 0 h 117289"/>
                <a:gd name="connsiteX0" fmla="*/ 90025 w 230356"/>
                <a:gd name="connsiteY0" fmla="*/ 0 h 91568"/>
                <a:gd name="connsiteX1" fmla="*/ 140331 w 230356"/>
                <a:gd name="connsiteY1" fmla="*/ 0 h 91568"/>
                <a:gd name="connsiteX2" fmla="*/ 230356 w 230356"/>
                <a:gd name="connsiteY2" fmla="*/ 91568 h 91568"/>
                <a:gd name="connsiteX3" fmla="*/ 0 w 230356"/>
                <a:gd name="connsiteY3" fmla="*/ 88352 h 91568"/>
                <a:gd name="connsiteX4" fmla="*/ 90025 w 230356"/>
                <a:gd name="connsiteY4" fmla="*/ 0 h 9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56" h="91568">
                  <a:moveTo>
                    <a:pt x="90025" y="0"/>
                  </a:moveTo>
                  <a:lnTo>
                    <a:pt x="140331" y="0"/>
                  </a:lnTo>
                  <a:lnTo>
                    <a:pt x="230356" y="91568"/>
                  </a:lnTo>
                  <a:lnTo>
                    <a:pt x="0" y="88352"/>
                  </a:lnTo>
                  <a:lnTo>
                    <a:pt x="900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84724" y="2706863"/>
              <a:ext cx="746096" cy="445426"/>
            </a:xfrm>
            <a:prstGeom prst="rect">
              <a:avLst/>
            </a:prstGeom>
            <a:solidFill>
              <a:srgbClr val="DB848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713399" y="3325366"/>
              <a:ext cx="875043" cy="168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914287" y="3407450"/>
              <a:ext cx="875043" cy="625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32"/>
            <p:cNvSpPr/>
            <p:nvPr/>
          </p:nvSpPr>
          <p:spPr>
            <a:xfrm>
              <a:off x="2926417" y="3831212"/>
              <a:ext cx="848268" cy="337192"/>
            </a:xfrm>
            <a:custGeom>
              <a:avLst/>
              <a:gdLst>
                <a:gd name="connsiteX0" fmla="*/ 0 w 50306"/>
                <a:gd name="connsiteY0" fmla="*/ 0 h 117289"/>
                <a:gd name="connsiteX1" fmla="*/ 50306 w 50306"/>
                <a:gd name="connsiteY1" fmla="*/ 0 h 117289"/>
                <a:gd name="connsiteX2" fmla="*/ 50306 w 50306"/>
                <a:gd name="connsiteY2" fmla="*/ 117289 h 117289"/>
                <a:gd name="connsiteX3" fmla="*/ 0 w 50306"/>
                <a:gd name="connsiteY3" fmla="*/ 117289 h 117289"/>
                <a:gd name="connsiteX4" fmla="*/ 0 w 50306"/>
                <a:gd name="connsiteY4" fmla="*/ 0 h 117289"/>
                <a:gd name="connsiteX0" fmla="*/ 90025 w 140331"/>
                <a:gd name="connsiteY0" fmla="*/ 0 h 117289"/>
                <a:gd name="connsiteX1" fmla="*/ 140331 w 140331"/>
                <a:gd name="connsiteY1" fmla="*/ 0 h 117289"/>
                <a:gd name="connsiteX2" fmla="*/ 140331 w 140331"/>
                <a:gd name="connsiteY2" fmla="*/ 117289 h 117289"/>
                <a:gd name="connsiteX3" fmla="*/ 0 w 140331"/>
                <a:gd name="connsiteY3" fmla="*/ 88352 h 117289"/>
                <a:gd name="connsiteX4" fmla="*/ 90025 w 140331"/>
                <a:gd name="connsiteY4" fmla="*/ 0 h 117289"/>
                <a:gd name="connsiteX0" fmla="*/ 90025 w 230356"/>
                <a:gd name="connsiteY0" fmla="*/ 0 h 91568"/>
                <a:gd name="connsiteX1" fmla="*/ 140331 w 230356"/>
                <a:gd name="connsiteY1" fmla="*/ 0 h 91568"/>
                <a:gd name="connsiteX2" fmla="*/ 230356 w 230356"/>
                <a:gd name="connsiteY2" fmla="*/ 91568 h 91568"/>
                <a:gd name="connsiteX3" fmla="*/ 0 w 230356"/>
                <a:gd name="connsiteY3" fmla="*/ 88352 h 91568"/>
                <a:gd name="connsiteX4" fmla="*/ 90025 w 230356"/>
                <a:gd name="connsiteY4" fmla="*/ 0 h 9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56" h="91568">
                  <a:moveTo>
                    <a:pt x="90025" y="0"/>
                  </a:moveTo>
                  <a:lnTo>
                    <a:pt x="140331" y="0"/>
                  </a:lnTo>
                  <a:lnTo>
                    <a:pt x="230356" y="91568"/>
                  </a:lnTo>
                  <a:lnTo>
                    <a:pt x="0" y="88352"/>
                  </a:lnTo>
                  <a:lnTo>
                    <a:pt x="900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985612" y="3476260"/>
              <a:ext cx="746096" cy="445426"/>
            </a:xfrm>
            <a:prstGeom prst="rect">
              <a:avLst/>
            </a:prstGeom>
            <a:solidFill>
              <a:srgbClr val="DB848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914287" y="4094763"/>
              <a:ext cx="875043" cy="168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Elbow Connector 7"/>
            <p:cNvCxnSpPr/>
            <p:nvPr/>
          </p:nvCxnSpPr>
          <p:spPr>
            <a:xfrm>
              <a:off x="2242287" y="2945207"/>
              <a:ext cx="1020048" cy="759543"/>
            </a:xfrm>
            <a:prstGeom prst="bentConnector3">
              <a:avLst/>
            </a:prstGeom>
            <a:ln>
              <a:solidFill>
                <a:srgbClr val="FFFFFF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73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000">
        <p14:prism isContent="1"/>
      </p:transition>
    </mc:Choice>
    <mc:Fallback xmlns="">
      <p:transition xmlns:p14="http://schemas.microsoft.com/office/powerpoint/2010/main" spd="slow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14471"/>
          </a:xfrm>
          <a:prstGeom prst="rect">
            <a:avLst/>
          </a:prstGeom>
          <a:solidFill>
            <a:srgbClr val="477FBD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02969" y="1128891"/>
            <a:ext cx="313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Support Services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65819" y="2032048"/>
            <a:ext cx="2771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Annual Application Cloud Hosting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68348" y="2025522"/>
            <a:ext cx="313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Annual Maintenance and Support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22279" y="2571586"/>
            <a:ext cx="5411637" cy="1487399"/>
            <a:chOff x="1577874" y="2571586"/>
            <a:chExt cx="5411637" cy="1487399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5" name="Cloud Callout 4"/>
            <p:cNvSpPr/>
            <p:nvPr/>
          </p:nvSpPr>
          <p:spPr>
            <a:xfrm rot="1119940">
              <a:off x="2043899" y="2891680"/>
              <a:ext cx="1371649" cy="961391"/>
            </a:xfrm>
            <a:prstGeom prst="cloudCallout">
              <a:avLst>
                <a:gd name="adj1" fmla="val -20121"/>
                <a:gd name="adj2" fmla="val 27402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Notched Right Arrow 5"/>
            <p:cNvSpPr/>
            <p:nvPr/>
          </p:nvSpPr>
          <p:spPr>
            <a:xfrm rot="8943418">
              <a:off x="1577874" y="3519796"/>
              <a:ext cx="487690" cy="361932"/>
            </a:xfrm>
            <a:prstGeom prst="notchedRightArrow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Notched Right Arrow 20"/>
            <p:cNvSpPr/>
            <p:nvPr/>
          </p:nvSpPr>
          <p:spPr>
            <a:xfrm rot="2185148">
              <a:off x="3408799" y="3509998"/>
              <a:ext cx="487690" cy="361932"/>
            </a:xfrm>
            <a:prstGeom prst="notchedRightArrow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Notched Right Arrow 21"/>
            <p:cNvSpPr/>
            <p:nvPr/>
          </p:nvSpPr>
          <p:spPr>
            <a:xfrm rot="12448422">
              <a:off x="1577875" y="2759353"/>
              <a:ext cx="487690" cy="361932"/>
            </a:xfrm>
            <a:prstGeom prst="notchedRightArrow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Notched Right Arrow 22"/>
            <p:cNvSpPr/>
            <p:nvPr/>
          </p:nvSpPr>
          <p:spPr>
            <a:xfrm rot="20094030">
              <a:off x="3402725" y="2971888"/>
              <a:ext cx="487690" cy="361932"/>
            </a:xfrm>
            <a:prstGeom prst="notchedRightArrow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nut 33"/>
            <p:cNvSpPr/>
            <p:nvPr/>
          </p:nvSpPr>
          <p:spPr>
            <a:xfrm>
              <a:off x="5680807" y="2723142"/>
              <a:ext cx="1158586" cy="1158587"/>
            </a:xfrm>
            <a:prstGeom prst="donu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 rot="19772486">
              <a:off x="6063373" y="2571586"/>
              <a:ext cx="390169" cy="14847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rot="16200000">
              <a:off x="6079442" y="2557756"/>
              <a:ext cx="335402" cy="14847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 rot="2263441">
              <a:off x="6102323" y="2574247"/>
              <a:ext cx="332031" cy="14847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014358" y="3060496"/>
              <a:ext cx="491889" cy="491889"/>
            </a:xfrm>
            <a:prstGeom prst="ellipse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8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000">
        <p14:prism isContent="1"/>
      </p:transition>
    </mc:Choice>
    <mc:Fallback xmlns="">
      <p:transition xmlns:p14="http://schemas.microsoft.com/office/powerpoint/2010/main" spd="slow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14471"/>
          </a:xfrm>
          <a:prstGeom prst="rect">
            <a:avLst/>
          </a:prstGeom>
          <a:solidFill>
            <a:schemeClr val="accent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42889" y="1128891"/>
            <a:ext cx="3458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Analytical Services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204012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Business Intelligence</a:t>
            </a:r>
          </a:p>
        </p:txBody>
      </p:sp>
      <p:sp>
        <p:nvSpPr>
          <p:cNvPr id="47" name="TextBox 46"/>
          <p:cNvSpPr txBox="1"/>
          <p:nvPr/>
        </p:nvSpPr>
        <p:spPr>
          <a:xfrm flipH="1">
            <a:off x="1955846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Online Dashboards</a:t>
            </a:r>
          </a:p>
        </p:txBody>
      </p:sp>
      <p:sp>
        <p:nvSpPr>
          <p:cNvPr id="48" name="TextBox 47"/>
          <p:cNvSpPr txBox="1"/>
          <p:nvPr/>
        </p:nvSpPr>
        <p:spPr>
          <a:xfrm flipH="1">
            <a:off x="3707680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Simulation Modeling</a:t>
            </a:r>
          </a:p>
        </p:txBody>
      </p:sp>
      <p:sp>
        <p:nvSpPr>
          <p:cNvPr id="49" name="TextBox 48"/>
          <p:cNvSpPr txBox="1"/>
          <p:nvPr/>
        </p:nvSpPr>
        <p:spPr>
          <a:xfrm flipH="1">
            <a:off x="5459514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Monitoring &amp; Evaluation</a:t>
            </a:r>
          </a:p>
        </p:txBody>
      </p:sp>
      <p:sp>
        <p:nvSpPr>
          <p:cNvPr id="50" name="TextBox 49"/>
          <p:cNvSpPr txBox="1"/>
          <p:nvPr/>
        </p:nvSpPr>
        <p:spPr>
          <a:xfrm flipH="1">
            <a:off x="7211347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Reports &amp; Profiles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578" y="3172950"/>
            <a:ext cx="952500" cy="9271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91" y="3179300"/>
            <a:ext cx="1016000" cy="9144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04" y="3192000"/>
            <a:ext cx="990600" cy="8890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4353" y="3185650"/>
            <a:ext cx="990600" cy="9017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865" y="3179300"/>
            <a:ext cx="901700" cy="9144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856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xmlns:p14="http://schemas.microsoft.com/office/powerpoint/2010/main" spd="slow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7771">
            <a:off x="2163196" y="-479291"/>
            <a:ext cx="4836964" cy="72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xmlns:p14="http://schemas.microsoft.com/office/powerpoint/2010/main"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0" y="0"/>
            <a:ext cx="9144000" cy="5214471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62664" y="1128891"/>
            <a:ext cx="3018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Ad Hoc Services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75605" y="2155197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Data Entry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3022" y="2165593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Data Validation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5543" y="2155197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Digital Mapping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3246" y="2155197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Language Translation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99290" y="2155197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System Integration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377902" y="2652057"/>
            <a:ext cx="8347745" cy="1134908"/>
            <a:chOff x="377902" y="2652057"/>
            <a:chExt cx="8347745" cy="1134908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8" name="Rounded Rectangle 7"/>
            <p:cNvSpPr/>
            <p:nvPr/>
          </p:nvSpPr>
          <p:spPr>
            <a:xfrm>
              <a:off x="377902" y="3050367"/>
              <a:ext cx="1102732" cy="514196"/>
            </a:xfrm>
            <a:prstGeom prst="roundRect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5417" y="3186660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6929" y="3186660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1173" y="3242416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8441" y="3186660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2685" y="3242416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9953" y="3186660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84197" y="3242416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1465" y="3186660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95709" y="3242416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2977" y="3186660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07221" y="3242416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74489" y="3186660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18733" y="3242416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86001" y="3186660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30245" y="3242416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05417" y="3298172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6929" y="3298172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8441" y="3298172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9953" y="3298172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1465" y="3298172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62977" y="3298172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74489" y="3298172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286001" y="3298172"/>
              <a:ext cx="5575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69157" y="3402905"/>
              <a:ext cx="473926" cy="5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Curved Connector 33"/>
            <p:cNvCxnSpPr/>
            <p:nvPr/>
          </p:nvCxnSpPr>
          <p:spPr>
            <a:xfrm flipV="1">
              <a:off x="505418" y="2947977"/>
              <a:ext cx="278781" cy="120031"/>
            </a:xfrm>
            <a:prstGeom prst="curvedConnector3">
              <a:avLst>
                <a:gd name="adj1" fmla="val 48734"/>
              </a:avLst>
            </a:prstGeom>
            <a:ln>
              <a:solidFill>
                <a:srgbClr val="477F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1985182" y="3209995"/>
              <a:ext cx="288410" cy="288410"/>
            </a:xfrm>
            <a:prstGeom prst="rect">
              <a:avLst/>
            </a:prstGeom>
            <a:noFill/>
            <a:ln w="38100" cmpd="sng">
              <a:solidFill>
                <a:srgbClr val="477FB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11057" y="3209995"/>
              <a:ext cx="288410" cy="288410"/>
            </a:xfrm>
            <a:prstGeom prst="rect">
              <a:avLst/>
            </a:prstGeom>
            <a:noFill/>
            <a:ln w="38100" cmpd="sng">
              <a:solidFill>
                <a:srgbClr val="477FB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829682" y="3209995"/>
              <a:ext cx="288410" cy="288410"/>
            </a:xfrm>
            <a:prstGeom prst="rect">
              <a:avLst/>
            </a:prstGeom>
            <a:noFill/>
            <a:ln w="38100" cmpd="sng">
              <a:solidFill>
                <a:srgbClr val="477FB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5-Point Star 46"/>
            <p:cNvSpPr/>
            <p:nvPr/>
          </p:nvSpPr>
          <p:spPr>
            <a:xfrm>
              <a:off x="2829682" y="3211485"/>
              <a:ext cx="285429" cy="285430"/>
            </a:xfrm>
            <a:prstGeom prst="star5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5-Point Star 47"/>
            <p:cNvSpPr/>
            <p:nvPr/>
          </p:nvSpPr>
          <p:spPr>
            <a:xfrm>
              <a:off x="2411057" y="3211485"/>
              <a:ext cx="285429" cy="285430"/>
            </a:xfrm>
            <a:prstGeom prst="star5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5-Point Star 48"/>
            <p:cNvSpPr/>
            <p:nvPr/>
          </p:nvSpPr>
          <p:spPr>
            <a:xfrm>
              <a:off x="1986672" y="3211485"/>
              <a:ext cx="285429" cy="285430"/>
            </a:xfrm>
            <a:prstGeom prst="star5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063995" y="2970390"/>
              <a:ext cx="350202" cy="645385"/>
            </a:xfrm>
            <a:custGeom>
              <a:avLst/>
              <a:gdLst>
                <a:gd name="connsiteX0" fmla="*/ 0 w 350195"/>
                <a:gd name="connsiteY0" fmla="*/ 175098 h 350195"/>
                <a:gd name="connsiteX1" fmla="*/ 175098 w 350195"/>
                <a:gd name="connsiteY1" fmla="*/ 0 h 350195"/>
                <a:gd name="connsiteX2" fmla="*/ 350196 w 350195"/>
                <a:gd name="connsiteY2" fmla="*/ 175098 h 350195"/>
                <a:gd name="connsiteX3" fmla="*/ 175098 w 350195"/>
                <a:gd name="connsiteY3" fmla="*/ 350196 h 350195"/>
                <a:gd name="connsiteX4" fmla="*/ 0 w 350195"/>
                <a:gd name="connsiteY4" fmla="*/ 175098 h 350195"/>
                <a:gd name="connsiteX0" fmla="*/ 13 w 350209"/>
                <a:gd name="connsiteY0" fmla="*/ 175098 h 645385"/>
                <a:gd name="connsiteX1" fmla="*/ 175111 w 350209"/>
                <a:gd name="connsiteY1" fmla="*/ 0 h 645385"/>
                <a:gd name="connsiteX2" fmla="*/ 350209 w 350209"/>
                <a:gd name="connsiteY2" fmla="*/ 175098 h 645385"/>
                <a:gd name="connsiteX3" fmla="*/ 168247 w 350209"/>
                <a:gd name="connsiteY3" fmla="*/ 645385 h 645385"/>
                <a:gd name="connsiteX4" fmla="*/ 13 w 350209"/>
                <a:gd name="connsiteY4" fmla="*/ 175098 h 645385"/>
                <a:gd name="connsiteX0" fmla="*/ 9 w 350205"/>
                <a:gd name="connsiteY0" fmla="*/ 175098 h 655285"/>
                <a:gd name="connsiteX1" fmla="*/ 175107 w 350205"/>
                <a:gd name="connsiteY1" fmla="*/ 0 h 655285"/>
                <a:gd name="connsiteX2" fmla="*/ 350205 w 350205"/>
                <a:gd name="connsiteY2" fmla="*/ 175098 h 655285"/>
                <a:gd name="connsiteX3" fmla="*/ 168243 w 350205"/>
                <a:gd name="connsiteY3" fmla="*/ 645385 h 655285"/>
                <a:gd name="connsiteX4" fmla="*/ 9 w 350205"/>
                <a:gd name="connsiteY4" fmla="*/ 175098 h 655285"/>
                <a:gd name="connsiteX0" fmla="*/ 6 w 350202"/>
                <a:gd name="connsiteY0" fmla="*/ 175098 h 645385"/>
                <a:gd name="connsiteX1" fmla="*/ 175104 w 350202"/>
                <a:gd name="connsiteY1" fmla="*/ 0 h 645385"/>
                <a:gd name="connsiteX2" fmla="*/ 350202 w 350202"/>
                <a:gd name="connsiteY2" fmla="*/ 175098 h 645385"/>
                <a:gd name="connsiteX3" fmla="*/ 168240 w 350202"/>
                <a:gd name="connsiteY3" fmla="*/ 645385 h 645385"/>
                <a:gd name="connsiteX4" fmla="*/ 6 w 350202"/>
                <a:gd name="connsiteY4" fmla="*/ 175098 h 64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202" h="645385">
                  <a:moveTo>
                    <a:pt x="6" y="175098"/>
                  </a:moveTo>
                  <a:cubicBezTo>
                    <a:pt x="1150" y="67534"/>
                    <a:pt x="78400" y="0"/>
                    <a:pt x="175104" y="0"/>
                  </a:cubicBezTo>
                  <a:cubicBezTo>
                    <a:pt x="271808" y="0"/>
                    <a:pt x="350202" y="78394"/>
                    <a:pt x="350202" y="175098"/>
                  </a:cubicBezTo>
                  <a:cubicBezTo>
                    <a:pt x="350202" y="271802"/>
                    <a:pt x="161971" y="645385"/>
                    <a:pt x="168240" y="645385"/>
                  </a:cubicBezTo>
                  <a:cubicBezTo>
                    <a:pt x="174509" y="645385"/>
                    <a:pt x="-1138" y="282662"/>
                    <a:pt x="6" y="175098"/>
                  </a:cubicBezTo>
                  <a:close/>
                </a:path>
              </a:pathLst>
            </a:custGeom>
            <a:solidFill>
              <a:srgbClr val="BBDC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166973" y="3072780"/>
              <a:ext cx="138705" cy="138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858053" y="2905177"/>
              <a:ext cx="753796" cy="753796"/>
            </a:xfrm>
            <a:prstGeom prst="ellipse">
              <a:avLst/>
            </a:prstGeom>
            <a:noFill/>
            <a:ln w="38100" cmpd="sng">
              <a:solidFill>
                <a:srgbClr val="477FB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53" idx="2"/>
              <a:endCxn id="53" idx="6"/>
            </p:cNvCxnSpPr>
            <p:nvPr/>
          </p:nvCxnSpPr>
          <p:spPr>
            <a:xfrm>
              <a:off x="3858053" y="3282075"/>
              <a:ext cx="753796" cy="0"/>
            </a:xfrm>
            <a:prstGeom prst="line">
              <a:avLst/>
            </a:prstGeom>
            <a:ln>
              <a:solidFill>
                <a:srgbClr val="477F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3" idx="0"/>
              <a:endCxn id="53" idx="4"/>
            </p:cNvCxnSpPr>
            <p:nvPr/>
          </p:nvCxnSpPr>
          <p:spPr>
            <a:xfrm>
              <a:off x="4234951" y="2905177"/>
              <a:ext cx="0" cy="753796"/>
            </a:xfrm>
            <a:prstGeom prst="line">
              <a:avLst/>
            </a:prstGeom>
            <a:ln>
              <a:solidFill>
                <a:srgbClr val="477F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Circular Arrow 60"/>
            <p:cNvSpPr/>
            <p:nvPr/>
          </p:nvSpPr>
          <p:spPr>
            <a:xfrm>
              <a:off x="5700599" y="2842054"/>
              <a:ext cx="816919" cy="816919"/>
            </a:xfrm>
            <a:prstGeom prst="circularArrow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Circular Arrow 61"/>
            <p:cNvSpPr/>
            <p:nvPr/>
          </p:nvSpPr>
          <p:spPr>
            <a:xfrm rot="10800000">
              <a:off x="5700599" y="2873615"/>
              <a:ext cx="816919" cy="816919"/>
            </a:xfrm>
            <a:prstGeom prst="circularArrow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6038388" y="3090421"/>
              <a:ext cx="130433" cy="230164"/>
            </a:xfrm>
            <a:prstGeom prst="roundRect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Block Arc 63"/>
            <p:cNvSpPr/>
            <p:nvPr/>
          </p:nvSpPr>
          <p:spPr>
            <a:xfrm rot="10800000">
              <a:off x="5980036" y="3158507"/>
              <a:ext cx="247136" cy="247136"/>
            </a:xfrm>
            <a:prstGeom prst="blockArc">
              <a:avLst>
                <a:gd name="adj1" fmla="val 10800000"/>
                <a:gd name="adj2" fmla="val 21463931"/>
                <a:gd name="adj3" fmla="val 11122"/>
              </a:avLst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6074560" y="3393154"/>
              <a:ext cx="58088" cy="87920"/>
            </a:xfrm>
            <a:prstGeom prst="roundRect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un 70"/>
            <p:cNvSpPr/>
            <p:nvPr/>
          </p:nvSpPr>
          <p:spPr>
            <a:xfrm>
              <a:off x="7590739" y="2652057"/>
              <a:ext cx="1134908" cy="1134908"/>
            </a:xfrm>
            <a:prstGeom prst="sun">
              <a:avLst>
                <a:gd name="adj" fmla="val 24492"/>
              </a:avLst>
            </a:prstGeom>
            <a:solidFill>
              <a:srgbClr val="BBDC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848029" y="2925146"/>
              <a:ext cx="606890" cy="433481"/>
            </a:xfrm>
            <a:prstGeom prst="rect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32"/>
            <p:cNvSpPr/>
            <p:nvPr/>
          </p:nvSpPr>
          <p:spPr>
            <a:xfrm>
              <a:off x="7856441" y="3219048"/>
              <a:ext cx="588319" cy="233861"/>
            </a:xfrm>
            <a:custGeom>
              <a:avLst/>
              <a:gdLst>
                <a:gd name="connsiteX0" fmla="*/ 0 w 50306"/>
                <a:gd name="connsiteY0" fmla="*/ 0 h 117289"/>
                <a:gd name="connsiteX1" fmla="*/ 50306 w 50306"/>
                <a:gd name="connsiteY1" fmla="*/ 0 h 117289"/>
                <a:gd name="connsiteX2" fmla="*/ 50306 w 50306"/>
                <a:gd name="connsiteY2" fmla="*/ 117289 h 117289"/>
                <a:gd name="connsiteX3" fmla="*/ 0 w 50306"/>
                <a:gd name="connsiteY3" fmla="*/ 117289 h 117289"/>
                <a:gd name="connsiteX4" fmla="*/ 0 w 50306"/>
                <a:gd name="connsiteY4" fmla="*/ 0 h 117289"/>
                <a:gd name="connsiteX0" fmla="*/ 90025 w 140331"/>
                <a:gd name="connsiteY0" fmla="*/ 0 h 117289"/>
                <a:gd name="connsiteX1" fmla="*/ 140331 w 140331"/>
                <a:gd name="connsiteY1" fmla="*/ 0 h 117289"/>
                <a:gd name="connsiteX2" fmla="*/ 140331 w 140331"/>
                <a:gd name="connsiteY2" fmla="*/ 117289 h 117289"/>
                <a:gd name="connsiteX3" fmla="*/ 0 w 140331"/>
                <a:gd name="connsiteY3" fmla="*/ 88352 h 117289"/>
                <a:gd name="connsiteX4" fmla="*/ 90025 w 140331"/>
                <a:gd name="connsiteY4" fmla="*/ 0 h 117289"/>
                <a:gd name="connsiteX0" fmla="*/ 90025 w 230356"/>
                <a:gd name="connsiteY0" fmla="*/ 0 h 91568"/>
                <a:gd name="connsiteX1" fmla="*/ 140331 w 230356"/>
                <a:gd name="connsiteY1" fmla="*/ 0 h 91568"/>
                <a:gd name="connsiteX2" fmla="*/ 230356 w 230356"/>
                <a:gd name="connsiteY2" fmla="*/ 91568 h 91568"/>
                <a:gd name="connsiteX3" fmla="*/ 0 w 230356"/>
                <a:gd name="connsiteY3" fmla="*/ 88352 h 91568"/>
                <a:gd name="connsiteX4" fmla="*/ 90025 w 230356"/>
                <a:gd name="connsiteY4" fmla="*/ 0 h 9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56" h="91568">
                  <a:moveTo>
                    <a:pt x="90025" y="0"/>
                  </a:moveTo>
                  <a:lnTo>
                    <a:pt x="140331" y="0"/>
                  </a:lnTo>
                  <a:lnTo>
                    <a:pt x="230356" y="91568"/>
                  </a:lnTo>
                  <a:lnTo>
                    <a:pt x="0" y="88352"/>
                  </a:lnTo>
                  <a:lnTo>
                    <a:pt x="90025" y="0"/>
                  </a:lnTo>
                  <a:close/>
                </a:path>
              </a:pathLst>
            </a:cu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897496" y="2972869"/>
              <a:ext cx="517457" cy="308927"/>
            </a:xfrm>
            <a:prstGeom prst="rect">
              <a:avLst/>
            </a:prstGeom>
            <a:solidFill>
              <a:srgbClr val="BBDC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848029" y="3401835"/>
              <a:ext cx="606890" cy="116764"/>
            </a:xfrm>
            <a:prstGeom prst="rect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95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xmlns:p14="http://schemas.microsoft.com/office/powerpoint/2010/main" spd="slow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7"/>
            <a:ext cx="9118670" cy="5136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6116" y="3712945"/>
            <a:ext cx="2199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Where’s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My School?</a:t>
            </a:r>
          </a:p>
        </p:txBody>
      </p:sp>
    </p:spTree>
    <p:extLst>
      <p:ext uri="{BB962C8B-B14F-4D97-AF65-F5344CB8AC3E}">
        <p14:creationId xmlns:p14="http://schemas.microsoft.com/office/powerpoint/2010/main" val="1761519926"/>
      </p:ext>
    </p:extLst>
  </p:cSld>
  <p:clrMapOvr>
    <a:masterClrMapping/>
  </p:clrMapOvr>
  <p:transition spd="slow" advTm="1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6874" y="-198699"/>
            <a:ext cx="9382670" cy="547718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46874" y="362447"/>
            <a:ext cx="93826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Confucius (551-479 BC)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46874" y="1276744"/>
            <a:ext cx="93826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If your plan is for 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100 years 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then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educate children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146874" y="629886"/>
            <a:ext cx="938267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If your plan is for 1 year then plant rice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If your plan is for 10 years then plant trees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61180" y="3055697"/>
            <a:ext cx="908243" cy="2655522"/>
            <a:chOff x="1153544" y="3055697"/>
            <a:chExt cx="908243" cy="265552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" name="Oval 5"/>
            <p:cNvSpPr/>
            <p:nvPr/>
          </p:nvSpPr>
          <p:spPr>
            <a:xfrm>
              <a:off x="1239212" y="3055697"/>
              <a:ext cx="792788" cy="79278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153544" y="3933152"/>
              <a:ext cx="908243" cy="1778067"/>
            </a:xfrm>
            <a:custGeom>
              <a:avLst/>
              <a:gdLst>
                <a:gd name="connsiteX0" fmla="*/ 0 w 792788"/>
                <a:gd name="connsiteY0" fmla="*/ 293768 h 1778067"/>
                <a:gd name="connsiteX1" fmla="*/ 293768 w 792788"/>
                <a:gd name="connsiteY1" fmla="*/ 0 h 1778067"/>
                <a:gd name="connsiteX2" fmla="*/ 499020 w 792788"/>
                <a:gd name="connsiteY2" fmla="*/ 0 h 1778067"/>
                <a:gd name="connsiteX3" fmla="*/ 792788 w 792788"/>
                <a:gd name="connsiteY3" fmla="*/ 293768 h 1778067"/>
                <a:gd name="connsiteX4" fmla="*/ 792788 w 792788"/>
                <a:gd name="connsiteY4" fmla="*/ 1484299 h 1778067"/>
                <a:gd name="connsiteX5" fmla="*/ 499020 w 792788"/>
                <a:gd name="connsiteY5" fmla="*/ 1778067 h 1778067"/>
                <a:gd name="connsiteX6" fmla="*/ 293768 w 792788"/>
                <a:gd name="connsiteY6" fmla="*/ 1778067 h 1778067"/>
                <a:gd name="connsiteX7" fmla="*/ 0 w 792788"/>
                <a:gd name="connsiteY7" fmla="*/ 1484299 h 1778067"/>
                <a:gd name="connsiteX8" fmla="*/ 0 w 792788"/>
                <a:gd name="connsiteY8" fmla="*/ 293768 h 1778067"/>
                <a:gd name="connsiteX0" fmla="*/ 69273 w 862061"/>
                <a:gd name="connsiteY0" fmla="*/ 293768 h 1778067"/>
                <a:gd name="connsiteX1" fmla="*/ 363041 w 862061"/>
                <a:gd name="connsiteY1" fmla="*/ 0 h 1778067"/>
                <a:gd name="connsiteX2" fmla="*/ 568293 w 862061"/>
                <a:gd name="connsiteY2" fmla="*/ 0 h 1778067"/>
                <a:gd name="connsiteX3" fmla="*/ 862061 w 862061"/>
                <a:gd name="connsiteY3" fmla="*/ 293768 h 1778067"/>
                <a:gd name="connsiteX4" fmla="*/ 862061 w 862061"/>
                <a:gd name="connsiteY4" fmla="*/ 1484299 h 1778067"/>
                <a:gd name="connsiteX5" fmla="*/ 568293 w 862061"/>
                <a:gd name="connsiteY5" fmla="*/ 1778067 h 1778067"/>
                <a:gd name="connsiteX6" fmla="*/ 363041 w 862061"/>
                <a:gd name="connsiteY6" fmla="*/ 1778067 h 1778067"/>
                <a:gd name="connsiteX7" fmla="*/ 0 w 862061"/>
                <a:gd name="connsiteY7" fmla="*/ 1476602 h 1778067"/>
                <a:gd name="connsiteX8" fmla="*/ 69273 w 862061"/>
                <a:gd name="connsiteY8" fmla="*/ 293768 h 1778067"/>
                <a:gd name="connsiteX0" fmla="*/ 69273 w 908243"/>
                <a:gd name="connsiteY0" fmla="*/ 293768 h 1778067"/>
                <a:gd name="connsiteX1" fmla="*/ 363041 w 908243"/>
                <a:gd name="connsiteY1" fmla="*/ 0 h 1778067"/>
                <a:gd name="connsiteX2" fmla="*/ 568293 w 908243"/>
                <a:gd name="connsiteY2" fmla="*/ 0 h 1778067"/>
                <a:gd name="connsiteX3" fmla="*/ 862061 w 908243"/>
                <a:gd name="connsiteY3" fmla="*/ 293768 h 1778067"/>
                <a:gd name="connsiteX4" fmla="*/ 908243 w 908243"/>
                <a:gd name="connsiteY4" fmla="*/ 1484299 h 1778067"/>
                <a:gd name="connsiteX5" fmla="*/ 568293 w 908243"/>
                <a:gd name="connsiteY5" fmla="*/ 1778067 h 1778067"/>
                <a:gd name="connsiteX6" fmla="*/ 363041 w 908243"/>
                <a:gd name="connsiteY6" fmla="*/ 1778067 h 1778067"/>
                <a:gd name="connsiteX7" fmla="*/ 0 w 908243"/>
                <a:gd name="connsiteY7" fmla="*/ 1476602 h 1778067"/>
                <a:gd name="connsiteX8" fmla="*/ 69273 w 908243"/>
                <a:gd name="connsiteY8" fmla="*/ 293768 h 177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243" h="1778067">
                  <a:moveTo>
                    <a:pt x="69273" y="293768"/>
                  </a:moveTo>
                  <a:cubicBezTo>
                    <a:pt x="69273" y="131524"/>
                    <a:pt x="200797" y="0"/>
                    <a:pt x="363041" y="0"/>
                  </a:cubicBezTo>
                  <a:lnTo>
                    <a:pt x="568293" y="0"/>
                  </a:lnTo>
                  <a:cubicBezTo>
                    <a:pt x="730537" y="0"/>
                    <a:pt x="862061" y="131524"/>
                    <a:pt x="862061" y="293768"/>
                  </a:cubicBezTo>
                  <a:lnTo>
                    <a:pt x="908243" y="1484299"/>
                  </a:lnTo>
                  <a:cubicBezTo>
                    <a:pt x="908243" y="1646543"/>
                    <a:pt x="730537" y="1778067"/>
                    <a:pt x="568293" y="1778067"/>
                  </a:cubicBezTo>
                  <a:lnTo>
                    <a:pt x="363041" y="1778067"/>
                  </a:lnTo>
                  <a:cubicBezTo>
                    <a:pt x="200797" y="1778067"/>
                    <a:pt x="0" y="1638846"/>
                    <a:pt x="0" y="1476602"/>
                  </a:cubicBezTo>
                  <a:cubicBezTo>
                    <a:pt x="0" y="1079758"/>
                    <a:pt x="69273" y="690612"/>
                    <a:pt x="69273" y="2937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00574" y="3055697"/>
            <a:ext cx="908243" cy="2655522"/>
            <a:chOff x="1153544" y="3055697"/>
            <a:chExt cx="908243" cy="265552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8" name="Oval 27"/>
            <p:cNvSpPr/>
            <p:nvPr/>
          </p:nvSpPr>
          <p:spPr>
            <a:xfrm>
              <a:off x="1239212" y="3055697"/>
              <a:ext cx="792788" cy="79278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9"/>
            <p:cNvSpPr/>
            <p:nvPr/>
          </p:nvSpPr>
          <p:spPr>
            <a:xfrm>
              <a:off x="1153544" y="3933152"/>
              <a:ext cx="908243" cy="1778067"/>
            </a:xfrm>
            <a:custGeom>
              <a:avLst/>
              <a:gdLst>
                <a:gd name="connsiteX0" fmla="*/ 0 w 792788"/>
                <a:gd name="connsiteY0" fmla="*/ 293768 h 1778067"/>
                <a:gd name="connsiteX1" fmla="*/ 293768 w 792788"/>
                <a:gd name="connsiteY1" fmla="*/ 0 h 1778067"/>
                <a:gd name="connsiteX2" fmla="*/ 499020 w 792788"/>
                <a:gd name="connsiteY2" fmla="*/ 0 h 1778067"/>
                <a:gd name="connsiteX3" fmla="*/ 792788 w 792788"/>
                <a:gd name="connsiteY3" fmla="*/ 293768 h 1778067"/>
                <a:gd name="connsiteX4" fmla="*/ 792788 w 792788"/>
                <a:gd name="connsiteY4" fmla="*/ 1484299 h 1778067"/>
                <a:gd name="connsiteX5" fmla="*/ 499020 w 792788"/>
                <a:gd name="connsiteY5" fmla="*/ 1778067 h 1778067"/>
                <a:gd name="connsiteX6" fmla="*/ 293768 w 792788"/>
                <a:gd name="connsiteY6" fmla="*/ 1778067 h 1778067"/>
                <a:gd name="connsiteX7" fmla="*/ 0 w 792788"/>
                <a:gd name="connsiteY7" fmla="*/ 1484299 h 1778067"/>
                <a:gd name="connsiteX8" fmla="*/ 0 w 792788"/>
                <a:gd name="connsiteY8" fmla="*/ 293768 h 1778067"/>
                <a:gd name="connsiteX0" fmla="*/ 69273 w 862061"/>
                <a:gd name="connsiteY0" fmla="*/ 293768 h 1778067"/>
                <a:gd name="connsiteX1" fmla="*/ 363041 w 862061"/>
                <a:gd name="connsiteY1" fmla="*/ 0 h 1778067"/>
                <a:gd name="connsiteX2" fmla="*/ 568293 w 862061"/>
                <a:gd name="connsiteY2" fmla="*/ 0 h 1778067"/>
                <a:gd name="connsiteX3" fmla="*/ 862061 w 862061"/>
                <a:gd name="connsiteY3" fmla="*/ 293768 h 1778067"/>
                <a:gd name="connsiteX4" fmla="*/ 862061 w 862061"/>
                <a:gd name="connsiteY4" fmla="*/ 1484299 h 1778067"/>
                <a:gd name="connsiteX5" fmla="*/ 568293 w 862061"/>
                <a:gd name="connsiteY5" fmla="*/ 1778067 h 1778067"/>
                <a:gd name="connsiteX6" fmla="*/ 363041 w 862061"/>
                <a:gd name="connsiteY6" fmla="*/ 1778067 h 1778067"/>
                <a:gd name="connsiteX7" fmla="*/ 0 w 862061"/>
                <a:gd name="connsiteY7" fmla="*/ 1476602 h 1778067"/>
                <a:gd name="connsiteX8" fmla="*/ 69273 w 862061"/>
                <a:gd name="connsiteY8" fmla="*/ 293768 h 1778067"/>
                <a:gd name="connsiteX0" fmla="*/ 69273 w 908243"/>
                <a:gd name="connsiteY0" fmla="*/ 293768 h 1778067"/>
                <a:gd name="connsiteX1" fmla="*/ 363041 w 908243"/>
                <a:gd name="connsiteY1" fmla="*/ 0 h 1778067"/>
                <a:gd name="connsiteX2" fmla="*/ 568293 w 908243"/>
                <a:gd name="connsiteY2" fmla="*/ 0 h 1778067"/>
                <a:gd name="connsiteX3" fmla="*/ 862061 w 908243"/>
                <a:gd name="connsiteY3" fmla="*/ 293768 h 1778067"/>
                <a:gd name="connsiteX4" fmla="*/ 908243 w 908243"/>
                <a:gd name="connsiteY4" fmla="*/ 1484299 h 1778067"/>
                <a:gd name="connsiteX5" fmla="*/ 568293 w 908243"/>
                <a:gd name="connsiteY5" fmla="*/ 1778067 h 1778067"/>
                <a:gd name="connsiteX6" fmla="*/ 363041 w 908243"/>
                <a:gd name="connsiteY6" fmla="*/ 1778067 h 1778067"/>
                <a:gd name="connsiteX7" fmla="*/ 0 w 908243"/>
                <a:gd name="connsiteY7" fmla="*/ 1476602 h 1778067"/>
                <a:gd name="connsiteX8" fmla="*/ 69273 w 908243"/>
                <a:gd name="connsiteY8" fmla="*/ 293768 h 177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243" h="1778067">
                  <a:moveTo>
                    <a:pt x="69273" y="293768"/>
                  </a:moveTo>
                  <a:cubicBezTo>
                    <a:pt x="69273" y="131524"/>
                    <a:pt x="200797" y="0"/>
                    <a:pt x="363041" y="0"/>
                  </a:cubicBezTo>
                  <a:lnTo>
                    <a:pt x="568293" y="0"/>
                  </a:lnTo>
                  <a:cubicBezTo>
                    <a:pt x="730537" y="0"/>
                    <a:pt x="862061" y="131524"/>
                    <a:pt x="862061" y="293768"/>
                  </a:cubicBezTo>
                  <a:lnTo>
                    <a:pt x="908243" y="1484299"/>
                  </a:lnTo>
                  <a:cubicBezTo>
                    <a:pt x="908243" y="1646543"/>
                    <a:pt x="730537" y="1778067"/>
                    <a:pt x="568293" y="1778067"/>
                  </a:cubicBezTo>
                  <a:lnTo>
                    <a:pt x="363041" y="1778067"/>
                  </a:lnTo>
                  <a:cubicBezTo>
                    <a:pt x="200797" y="1778067"/>
                    <a:pt x="0" y="1638846"/>
                    <a:pt x="0" y="1476602"/>
                  </a:cubicBezTo>
                  <a:cubicBezTo>
                    <a:pt x="0" y="1079758"/>
                    <a:pt x="69273" y="690612"/>
                    <a:pt x="69273" y="2937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070695" y="3055697"/>
            <a:ext cx="908243" cy="2655522"/>
            <a:chOff x="1153544" y="3055697"/>
            <a:chExt cx="908243" cy="265552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1" name="Oval 30"/>
            <p:cNvSpPr/>
            <p:nvPr/>
          </p:nvSpPr>
          <p:spPr>
            <a:xfrm>
              <a:off x="1239212" y="3055697"/>
              <a:ext cx="792788" cy="79278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9"/>
            <p:cNvSpPr/>
            <p:nvPr/>
          </p:nvSpPr>
          <p:spPr>
            <a:xfrm>
              <a:off x="1153544" y="3933152"/>
              <a:ext cx="908243" cy="1778067"/>
            </a:xfrm>
            <a:custGeom>
              <a:avLst/>
              <a:gdLst>
                <a:gd name="connsiteX0" fmla="*/ 0 w 792788"/>
                <a:gd name="connsiteY0" fmla="*/ 293768 h 1778067"/>
                <a:gd name="connsiteX1" fmla="*/ 293768 w 792788"/>
                <a:gd name="connsiteY1" fmla="*/ 0 h 1778067"/>
                <a:gd name="connsiteX2" fmla="*/ 499020 w 792788"/>
                <a:gd name="connsiteY2" fmla="*/ 0 h 1778067"/>
                <a:gd name="connsiteX3" fmla="*/ 792788 w 792788"/>
                <a:gd name="connsiteY3" fmla="*/ 293768 h 1778067"/>
                <a:gd name="connsiteX4" fmla="*/ 792788 w 792788"/>
                <a:gd name="connsiteY4" fmla="*/ 1484299 h 1778067"/>
                <a:gd name="connsiteX5" fmla="*/ 499020 w 792788"/>
                <a:gd name="connsiteY5" fmla="*/ 1778067 h 1778067"/>
                <a:gd name="connsiteX6" fmla="*/ 293768 w 792788"/>
                <a:gd name="connsiteY6" fmla="*/ 1778067 h 1778067"/>
                <a:gd name="connsiteX7" fmla="*/ 0 w 792788"/>
                <a:gd name="connsiteY7" fmla="*/ 1484299 h 1778067"/>
                <a:gd name="connsiteX8" fmla="*/ 0 w 792788"/>
                <a:gd name="connsiteY8" fmla="*/ 293768 h 1778067"/>
                <a:gd name="connsiteX0" fmla="*/ 69273 w 862061"/>
                <a:gd name="connsiteY0" fmla="*/ 293768 h 1778067"/>
                <a:gd name="connsiteX1" fmla="*/ 363041 w 862061"/>
                <a:gd name="connsiteY1" fmla="*/ 0 h 1778067"/>
                <a:gd name="connsiteX2" fmla="*/ 568293 w 862061"/>
                <a:gd name="connsiteY2" fmla="*/ 0 h 1778067"/>
                <a:gd name="connsiteX3" fmla="*/ 862061 w 862061"/>
                <a:gd name="connsiteY3" fmla="*/ 293768 h 1778067"/>
                <a:gd name="connsiteX4" fmla="*/ 862061 w 862061"/>
                <a:gd name="connsiteY4" fmla="*/ 1484299 h 1778067"/>
                <a:gd name="connsiteX5" fmla="*/ 568293 w 862061"/>
                <a:gd name="connsiteY5" fmla="*/ 1778067 h 1778067"/>
                <a:gd name="connsiteX6" fmla="*/ 363041 w 862061"/>
                <a:gd name="connsiteY6" fmla="*/ 1778067 h 1778067"/>
                <a:gd name="connsiteX7" fmla="*/ 0 w 862061"/>
                <a:gd name="connsiteY7" fmla="*/ 1476602 h 1778067"/>
                <a:gd name="connsiteX8" fmla="*/ 69273 w 862061"/>
                <a:gd name="connsiteY8" fmla="*/ 293768 h 1778067"/>
                <a:gd name="connsiteX0" fmla="*/ 69273 w 908243"/>
                <a:gd name="connsiteY0" fmla="*/ 293768 h 1778067"/>
                <a:gd name="connsiteX1" fmla="*/ 363041 w 908243"/>
                <a:gd name="connsiteY1" fmla="*/ 0 h 1778067"/>
                <a:gd name="connsiteX2" fmla="*/ 568293 w 908243"/>
                <a:gd name="connsiteY2" fmla="*/ 0 h 1778067"/>
                <a:gd name="connsiteX3" fmla="*/ 862061 w 908243"/>
                <a:gd name="connsiteY3" fmla="*/ 293768 h 1778067"/>
                <a:gd name="connsiteX4" fmla="*/ 908243 w 908243"/>
                <a:gd name="connsiteY4" fmla="*/ 1484299 h 1778067"/>
                <a:gd name="connsiteX5" fmla="*/ 568293 w 908243"/>
                <a:gd name="connsiteY5" fmla="*/ 1778067 h 1778067"/>
                <a:gd name="connsiteX6" fmla="*/ 363041 w 908243"/>
                <a:gd name="connsiteY6" fmla="*/ 1778067 h 1778067"/>
                <a:gd name="connsiteX7" fmla="*/ 0 w 908243"/>
                <a:gd name="connsiteY7" fmla="*/ 1476602 h 1778067"/>
                <a:gd name="connsiteX8" fmla="*/ 69273 w 908243"/>
                <a:gd name="connsiteY8" fmla="*/ 293768 h 177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243" h="1778067">
                  <a:moveTo>
                    <a:pt x="69273" y="293768"/>
                  </a:moveTo>
                  <a:cubicBezTo>
                    <a:pt x="69273" y="131524"/>
                    <a:pt x="200797" y="0"/>
                    <a:pt x="363041" y="0"/>
                  </a:cubicBezTo>
                  <a:lnTo>
                    <a:pt x="568293" y="0"/>
                  </a:lnTo>
                  <a:cubicBezTo>
                    <a:pt x="730537" y="0"/>
                    <a:pt x="862061" y="131524"/>
                    <a:pt x="862061" y="293768"/>
                  </a:cubicBezTo>
                  <a:lnTo>
                    <a:pt x="908243" y="1484299"/>
                  </a:lnTo>
                  <a:cubicBezTo>
                    <a:pt x="908243" y="1646543"/>
                    <a:pt x="730537" y="1778067"/>
                    <a:pt x="568293" y="1778067"/>
                  </a:cubicBezTo>
                  <a:lnTo>
                    <a:pt x="363041" y="1778067"/>
                  </a:lnTo>
                  <a:cubicBezTo>
                    <a:pt x="200797" y="1778067"/>
                    <a:pt x="0" y="1638846"/>
                    <a:pt x="0" y="1476602"/>
                  </a:cubicBezTo>
                  <a:cubicBezTo>
                    <a:pt x="0" y="1079758"/>
                    <a:pt x="69273" y="690612"/>
                    <a:pt x="69273" y="2937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610089" y="3055697"/>
            <a:ext cx="908243" cy="2655522"/>
            <a:chOff x="1153544" y="3055697"/>
            <a:chExt cx="908243" cy="265552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5" name="Oval 34"/>
            <p:cNvSpPr/>
            <p:nvPr/>
          </p:nvSpPr>
          <p:spPr>
            <a:xfrm>
              <a:off x="1239212" y="3055697"/>
              <a:ext cx="792788" cy="79278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9"/>
            <p:cNvSpPr/>
            <p:nvPr/>
          </p:nvSpPr>
          <p:spPr>
            <a:xfrm>
              <a:off x="1153544" y="3933152"/>
              <a:ext cx="908243" cy="1778067"/>
            </a:xfrm>
            <a:custGeom>
              <a:avLst/>
              <a:gdLst>
                <a:gd name="connsiteX0" fmla="*/ 0 w 792788"/>
                <a:gd name="connsiteY0" fmla="*/ 293768 h 1778067"/>
                <a:gd name="connsiteX1" fmla="*/ 293768 w 792788"/>
                <a:gd name="connsiteY1" fmla="*/ 0 h 1778067"/>
                <a:gd name="connsiteX2" fmla="*/ 499020 w 792788"/>
                <a:gd name="connsiteY2" fmla="*/ 0 h 1778067"/>
                <a:gd name="connsiteX3" fmla="*/ 792788 w 792788"/>
                <a:gd name="connsiteY3" fmla="*/ 293768 h 1778067"/>
                <a:gd name="connsiteX4" fmla="*/ 792788 w 792788"/>
                <a:gd name="connsiteY4" fmla="*/ 1484299 h 1778067"/>
                <a:gd name="connsiteX5" fmla="*/ 499020 w 792788"/>
                <a:gd name="connsiteY5" fmla="*/ 1778067 h 1778067"/>
                <a:gd name="connsiteX6" fmla="*/ 293768 w 792788"/>
                <a:gd name="connsiteY6" fmla="*/ 1778067 h 1778067"/>
                <a:gd name="connsiteX7" fmla="*/ 0 w 792788"/>
                <a:gd name="connsiteY7" fmla="*/ 1484299 h 1778067"/>
                <a:gd name="connsiteX8" fmla="*/ 0 w 792788"/>
                <a:gd name="connsiteY8" fmla="*/ 293768 h 1778067"/>
                <a:gd name="connsiteX0" fmla="*/ 69273 w 862061"/>
                <a:gd name="connsiteY0" fmla="*/ 293768 h 1778067"/>
                <a:gd name="connsiteX1" fmla="*/ 363041 w 862061"/>
                <a:gd name="connsiteY1" fmla="*/ 0 h 1778067"/>
                <a:gd name="connsiteX2" fmla="*/ 568293 w 862061"/>
                <a:gd name="connsiteY2" fmla="*/ 0 h 1778067"/>
                <a:gd name="connsiteX3" fmla="*/ 862061 w 862061"/>
                <a:gd name="connsiteY3" fmla="*/ 293768 h 1778067"/>
                <a:gd name="connsiteX4" fmla="*/ 862061 w 862061"/>
                <a:gd name="connsiteY4" fmla="*/ 1484299 h 1778067"/>
                <a:gd name="connsiteX5" fmla="*/ 568293 w 862061"/>
                <a:gd name="connsiteY5" fmla="*/ 1778067 h 1778067"/>
                <a:gd name="connsiteX6" fmla="*/ 363041 w 862061"/>
                <a:gd name="connsiteY6" fmla="*/ 1778067 h 1778067"/>
                <a:gd name="connsiteX7" fmla="*/ 0 w 862061"/>
                <a:gd name="connsiteY7" fmla="*/ 1476602 h 1778067"/>
                <a:gd name="connsiteX8" fmla="*/ 69273 w 862061"/>
                <a:gd name="connsiteY8" fmla="*/ 293768 h 1778067"/>
                <a:gd name="connsiteX0" fmla="*/ 69273 w 908243"/>
                <a:gd name="connsiteY0" fmla="*/ 293768 h 1778067"/>
                <a:gd name="connsiteX1" fmla="*/ 363041 w 908243"/>
                <a:gd name="connsiteY1" fmla="*/ 0 h 1778067"/>
                <a:gd name="connsiteX2" fmla="*/ 568293 w 908243"/>
                <a:gd name="connsiteY2" fmla="*/ 0 h 1778067"/>
                <a:gd name="connsiteX3" fmla="*/ 862061 w 908243"/>
                <a:gd name="connsiteY3" fmla="*/ 293768 h 1778067"/>
                <a:gd name="connsiteX4" fmla="*/ 908243 w 908243"/>
                <a:gd name="connsiteY4" fmla="*/ 1484299 h 1778067"/>
                <a:gd name="connsiteX5" fmla="*/ 568293 w 908243"/>
                <a:gd name="connsiteY5" fmla="*/ 1778067 h 1778067"/>
                <a:gd name="connsiteX6" fmla="*/ 363041 w 908243"/>
                <a:gd name="connsiteY6" fmla="*/ 1778067 h 1778067"/>
                <a:gd name="connsiteX7" fmla="*/ 0 w 908243"/>
                <a:gd name="connsiteY7" fmla="*/ 1476602 h 1778067"/>
                <a:gd name="connsiteX8" fmla="*/ 69273 w 908243"/>
                <a:gd name="connsiteY8" fmla="*/ 293768 h 177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243" h="1778067">
                  <a:moveTo>
                    <a:pt x="69273" y="293768"/>
                  </a:moveTo>
                  <a:cubicBezTo>
                    <a:pt x="69273" y="131524"/>
                    <a:pt x="200797" y="0"/>
                    <a:pt x="363041" y="0"/>
                  </a:cubicBezTo>
                  <a:lnTo>
                    <a:pt x="568293" y="0"/>
                  </a:lnTo>
                  <a:cubicBezTo>
                    <a:pt x="730537" y="0"/>
                    <a:pt x="862061" y="131524"/>
                    <a:pt x="862061" y="293768"/>
                  </a:cubicBezTo>
                  <a:lnTo>
                    <a:pt x="908243" y="1484299"/>
                  </a:lnTo>
                  <a:cubicBezTo>
                    <a:pt x="908243" y="1646543"/>
                    <a:pt x="730537" y="1778067"/>
                    <a:pt x="568293" y="1778067"/>
                  </a:cubicBezTo>
                  <a:lnTo>
                    <a:pt x="363041" y="1778067"/>
                  </a:lnTo>
                  <a:cubicBezTo>
                    <a:pt x="200797" y="1778067"/>
                    <a:pt x="0" y="1638846"/>
                    <a:pt x="0" y="1476602"/>
                  </a:cubicBezTo>
                  <a:cubicBezTo>
                    <a:pt x="0" y="1079758"/>
                    <a:pt x="69273" y="690612"/>
                    <a:pt x="69273" y="2937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72803" y="3055697"/>
            <a:ext cx="908243" cy="2655522"/>
            <a:chOff x="1153544" y="3055697"/>
            <a:chExt cx="908243" cy="265552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0" name="Oval 39"/>
            <p:cNvSpPr/>
            <p:nvPr/>
          </p:nvSpPr>
          <p:spPr>
            <a:xfrm>
              <a:off x="1239212" y="3055697"/>
              <a:ext cx="792788" cy="79278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9"/>
            <p:cNvSpPr/>
            <p:nvPr/>
          </p:nvSpPr>
          <p:spPr>
            <a:xfrm>
              <a:off x="1153544" y="3933152"/>
              <a:ext cx="908243" cy="1778067"/>
            </a:xfrm>
            <a:custGeom>
              <a:avLst/>
              <a:gdLst>
                <a:gd name="connsiteX0" fmla="*/ 0 w 792788"/>
                <a:gd name="connsiteY0" fmla="*/ 293768 h 1778067"/>
                <a:gd name="connsiteX1" fmla="*/ 293768 w 792788"/>
                <a:gd name="connsiteY1" fmla="*/ 0 h 1778067"/>
                <a:gd name="connsiteX2" fmla="*/ 499020 w 792788"/>
                <a:gd name="connsiteY2" fmla="*/ 0 h 1778067"/>
                <a:gd name="connsiteX3" fmla="*/ 792788 w 792788"/>
                <a:gd name="connsiteY3" fmla="*/ 293768 h 1778067"/>
                <a:gd name="connsiteX4" fmla="*/ 792788 w 792788"/>
                <a:gd name="connsiteY4" fmla="*/ 1484299 h 1778067"/>
                <a:gd name="connsiteX5" fmla="*/ 499020 w 792788"/>
                <a:gd name="connsiteY5" fmla="*/ 1778067 h 1778067"/>
                <a:gd name="connsiteX6" fmla="*/ 293768 w 792788"/>
                <a:gd name="connsiteY6" fmla="*/ 1778067 h 1778067"/>
                <a:gd name="connsiteX7" fmla="*/ 0 w 792788"/>
                <a:gd name="connsiteY7" fmla="*/ 1484299 h 1778067"/>
                <a:gd name="connsiteX8" fmla="*/ 0 w 792788"/>
                <a:gd name="connsiteY8" fmla="*/ 293768 h 1778067"/>
                <a:gd name="connsiteX0" fmla="*/ 69273 w 862061"/>
                <a:gd name="connsiteY0" fmla="*/ 293768 h 1778067"/>
                <a:gd name="connsiteX1" fmla="*/ 363041 w 862061"/>
                <a:gd name="connsiteY1" fmla="*/ 0 h 1778067"/>
                <a:gd name="connsiteX2" fmla="*/ 568293 w 862061"/>
                <a:gd name="connsiteY2" fmla="*/ 0 h 1778067"/>
                <a:gd name="connsiteX3" fmla="*/ 862061 w 862061"/>
                <a:gd name="connsiteY3" fmla="*/ 293768 h 1778067"/>
                <a:gd name="connsiteX4" fmla="*/ 862061 w 862061"/>
                <a:gd name="connsiteY4" fmla="*/ 1484299 h 1778067"/>
                <a:gd name="connsiteX5" fmla="*/ 568293 w 862061"/>
                <a:gd name="connsiteY5" fmla="*/ 1778067 h 1778067"/>
                <a:gd name="connsiteX6" fmla="*/ 363041 w 862061"/>
                <a:gd name="connsiteY6" fmla="*/ 1778067 h 1778067"/>
                <a:gd name="connsiteX7" fmla="*/ 0 w 862061"/>
                <a:gd name="connsiteY7" fmla="*/ 1476602 h 1778067"/>
                <a:gd name="connsiteX8" fmla="*/ 69273 w 862061"/>
                <a:gd name="connsiteY8" fmla="*/ 293768 h 1778067"/>
                <a:gd name="connsiteX0" fmla="*/ 69273 w 908243"/>
                <a:gd name="connsiteY0" fmla="*/ 293768 h 1778067"/>
                <a:gd name="connsiteX1" fmla="*/ 363041 w 908243"/>
                <a:gd name="connsiteY1" fmla="*/ 0 h 1778067"/>
                <a:gd name="connsiteX2" fmla="*/ 568293 w 908243"/>
                <a:gd name="connsiteY2" fmla="*/ 0 h 1778067"/>
                <a:gd name="connsiteX3" fmla="*/ 862061 w 908243"/>
                <a:gd name="connsiteY3" fmla="*/ 293768 h 1778067"/>
                <a:gd name="connsiteX4" fmla="*/ 908243 w 908243"/>
                <a:gd name="connsiteY4" fmla="*/ 1484299 h 1778067"/>
                <a:gd name="connsiteX5" fmla="*/ 568293 w 908243"/>
                <a:gd name="connsiteY5" fmla="*/ 1778067 h 1778067"/>
                <a:gd name="connsiteX6" fmla="*/ 363041 w 908243"/>
                <a:gd name="connsiteY6" fmla="*/ 1778067 h 1778067"/>
                <a:gd name="connsiteX7" fmla="*/ 0 w 908243"/>
                <a:gd name="connsiteY7" fmla="*/ 1476602 h 1778067"/>
                <a:gd name="connsiteX8" fmla="*/ 69273 w 908243"/>
                <a:gd name="connsiteY8" fmla="*/ 293768 h 177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243" h="1778067">
                  <a:moveTo>
                    <a:pt x="69273" y="293768"/>
                  </a:moveTo>
                  <a:cubicBezTo>
                    <a:pt x="69273" y="131524"/>
                    <a:pt x="200797" y="0"/>
                    <a:pt x="363041" y="0"/>
                  </a:cubicBezTo>
                  <a:lnTo>
                    <a:pt x="568293" y="0"/>
                  </a:lnTo>
                  <a:cubicBezTo>
                    <a:pt x="730537" y="0"/>
                    <a:pt x="862061" y="131524"/>
                    <a:pt x="862061" y="293768"/>
                  </a:cubicBezTo>
                  <a:lnTo>
                    <a:pt x="908243" y="1484299"/>
                  </a:lnTo>
                  <a:cubicBezTo>
                    <a:pt x="908243" y="1646543"/>
                    <a:pt x="730537" y="1778067"/>
                    <a:pt x="568293" y="1778067"/>
                  </a:cubicBezTo>
                  <a:lnTo>
                    <a:pt x="363041" y="1778067"/>
                  </a:lnTo>
                  <a:cubicBezTo>
                    <a:pt x="200797" y="1778067"/>
                    <a:pt x="0" y="1638846"/>
                    <a:pt x="0" y="1476602"/>
                  </a:cubicBezTo>
                  <a:cubicBezTo>
                    <a:pt x="0" y="1079758"/>
                    <a:pt x="69273" y="690612"/>
                    <a:pt x="69273" y="2937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34754" y="2502781"/>
            <a:ext cx="1153064" cy="1002692"/>
            <a:chOff x="901512" y="2343299"/>
            <a:chExt cx="1419201" cy="1234125"/>
          </a:xfrm>
        </p:grpSpPr>
        <p:sp>
          <p:nvSpPr>
            <p:cNvPr id="12" name="Rectangle 11"/>
            <p:cNvSpPr/>
            <p:nvPr/>
          </p:nvSpPr>
          <p:spPr>
            <a:xfrm rot="2572765">
              <a:off x="901512" y="2343299"/>
              <a:ext cx="1236434" cy="1185206"/>
            </a:xfrm>
            <a:custGeom>
              <a:avLst/>
              <a:gdLst>
                <a:gd name="connsiteX0" fmla="*/ 0 w 815879"/>
                <a:gd name="connsiteY0" fmla="*/ 0 h 815879"/>
                <a:gd name="connsiteX1" fmla="*/ 815879 w 815879"/>
                <a:gd name="connsiteY1" fmla="*/ 0 h 815879"/>
                <a:gd name="connsiteX2" fmla="*/ 815879 w 815879"/>
                <a:gd name="connsiteY2" fmla="*/ 815879 h 815879"/>
                <a:gd name="connsiteX3" fmla="*/ 0 w 815879"/>
                <a:gd name="connsiteY3" fmla="*/ 815879 h 815879"/>
                <a:gd name="connsiteX4" fmla="*/ 0 w 815879"/>
                <a:gd name="connsiteY4" fmla="*/ 0 h 815879"/>
                <a:gd name="connsiteX0" fmla="*/ 0 w 815879"/>
                <a:gd name="connsiteY0" fmla="*/ 0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0 w 815879"/>
                <a:gd name="connsiteY4" fmla="*/ 0 h 815879"/>
                <a:gd name="connsiteX0" fmla="*/ 189355 w 815879"/>
                <a:gd name="connsiteY0" fmla="*/ 181293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189355 w 815879"/>
                <a:gd name="connsiteY4" fmla="*/ 181293 h 815879"/>
                <a:gd name="connsiteX0" fmla="*/ 147052 w 815879"/>
                <a:gd name="connsiteY0" fmla="*/ 147048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147052 w 815879"/>
                <a:gd name="connsiteY4" fmla="*/ 147048 h 8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879" h="815879">
                  <a:moveTo>
                    <a:pt x="147052" y="147048"/>
                  </a:moveTo>
                  <a:lnTo>
                    <a:pt x="815879" y="0"/>
                  </a:lnTo>
                  <a:lnTo>
                    <a:pt x="668827" y="668830"/>
                  </a:lnTo>
                  <a:lnTo>
                    <a:pt x="0" y="815879"/>
                  </a:lnTo>
                  <a:lnTo>
                    <a:pt x="147052" y="1470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52439" y="2961666"/>
              <a:ext cx="68274" cy="615758"/>
            </a:xfrm>
            <a:custGeom>
              <a:avLst/>
              <a:gdLst>
                <a:gd name="connsiteX0" fmla="*/ 0 w 68274"/>
                <a:gd name="connsiteY0" fmla="*/ 0 h 615758"/>
                <a:gd name="connsiteX1" fmla="*/ 68274 w 68274"/>
                <a:gd name="connsiteY1" fmla="*/ 0 h 615758"/>
                <a:gd name="connsiteX2" fmla="*/ 68274 w 68274"/>
                <a:gd name="connsiteY2" fmla="*/ 615758 h 615758"/>
                <a:gd name="connsiteX3" fmla="*/ 0 w 68274"/>
                <a:gd name="connsiteY3" fmla="*/ 615758 h 615758"/>
                <a:gd name="connsiteX4" fmla="*/ 0 w 68274"/>
                <a:gd name="connsiteY4" fmla="*/ 0 h 615758"/>
                <a:gd name="connsiteX0" fmla="*/ 0 w 68274"/>
                <a:gd name="connsiteY0" fmla="*/ 52917 h 615758"/>
                <a:gd name="connsiteX1" fmla="*/ 68274 w 68274"/>
                <a:gd name="connsiteY1" fmla="*/ 0 h 615758"/>
                <a:gd name="connsiteX2" fmla="*/ 68274 w 68274"/>
                <a:gd name="connsiteY2" fmla="*/ 615758 h 615758"/>
                <a:gd name="connsiteX3" fmla="*/ 0 w 68274"/>
                <a:gd name="connsiteY3" fmla="*/ 615758 h 615758"/>
                <a:gd name="connsiteX4" fmla="*/ 0 w 68274"/>
                <a:gd name="connsiteY4" fmla="*/ 52917 h 6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74" h="615758">
                  <a:moveTo>
                    <a:pt x="0" y="52917"/>
                  </a:moveTo>
                  <a:lnTo>
                    <a:pt x="68274" y="0"/>
                  </a:lnTo>
                  <a:lnTo>
                    <a:pt x="68274" y="615758"/>
                  </a:lnTo>
                  <a:lnTo>
                    <a:pt x="0" y="615758"/>
                  </a:lnTo>
                  <a:lnTo>
                    <a:pt x="0" y="529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556958" y="2502781"/>
            <a:ext cx="1153064" cy="1002692"/>
            <a:chOff x="901512" y="2343299"/>
            <a:chExt cx="1419201" cy="1234125"/>
          </a:xfrm>
        </p:grpSpPr>
        <p:sp>
          <p:nvSpPr>
            <p:cNvPr id="46" name="Rectangle 11"/>
            <p:cNvSpPr/>
            <p:nvPr/>
          </p:nvSpPr>
          <p:spPr>
            <a:xfrm rot="2572765">
              <a:off x="901512" y="2343299"/>
              <a:ext cx="1236434" cy="1185206"/>
            </a:xfrm>
            <a:custGeom>
              <a:avLst/>
              <a:gdLst>
                <a:gd name="connsiteX0" fmla="*/ 0 w 815879"/>
                <a:gd name="connsiteY0" fmla="*/ 0 h 815879"/>
                <a:gd name="connsiteX1" fmla="*/ 815879 w 815879"/>
                <a:gd name="connsiteY1" fmla="*/ 0 h 815879"/>
                <a:gd name="connsiteX2" fmla="*/ 815879 w 815879"/>
                <a:gd name="connsiteY2" fmla="*/ 815879 h 815879"/>
                <a:gd name="connsiteX3" fmla="*/ 0 w 815879"/>
                <a:gd name="connsiteY3" fmla="*/ 815879 h 815879"/>
                <a:gd name="connsiteX4" fmla="*/ 0 w 815879"/>
                <a:gd name="connsiteY4" fmla="*/ 0 h 815879"/>
                <a:gd name="connsiteX0" fmla="*/ 0 w 815879"/>
                <a:gd name="connsiteY0" fmla="*/ 0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0 w 815879"/>
                <a:gd name="connsiteY4" fmla="*/ 0 h 815879"/>
                <a:gd name="connsiteX0" fmla="*/ 189355 w 815879"/>
                <a:gd name="connsiteY0" fmla="*/ 181293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189355 w 815879"/>
                <a:gd name="connsiteY4" fmla="*/ 181293 h 815879"/>
                <a:gd name="connsiteX0" fmla="*/ 147052 w 815879"/>
                <a:gd name="connsiteY0" fmla="*/ 147048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147052 w 815879"/>
                <a:gd name="connsiteY4" fmla="*/ 147048 h 8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879" h="815879">
                  <a:moveTo>
                    <a:pt x="147052" y="147048"/>
                  </a:moveTo>
                  <a:lnTo>
                    <a:pt x="815879" y="0"/>
                  </a:lnTo>
                  <a:lnTo>
                    <a:pt x="668827" y="668830"/>
                  </a:lnTo>
                  <a:lnTo>
                    <a:pt x="0" y="815879"/>
                  </a:lnTo>
                  <a:lnTo>
                    <a:pt x="147052" y="1470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12"/>
            <p:cNvSpPr/>
            <p:nvPr/>
          </p:nvSpPr>
          <p:spPr>
            <a:xfrm>
              <a:off x="2252439" y="2961666"/>
              <a:ext cx="68274" cy="615758"/>
            </a:xfrm>
            <a:custGeom>
              <a:avLst/>
              <a:gdLst>
                <a:gd name="connsiteX0" fmla="*/ 0 w 68274"/>
                <a:gd name="connsiteY0" fmla="*/ 0 h 615758"/>
                <a:gd name="connsiteX1" fmla="*/ 68274 w 68274"/>
                <a:gd name="connsiteY1" fmla="*/ 0 h 615758"/>
                <a:gd name="connsiteX2" fmla="*/ 68274 w 68274"/>
                <a:gd name="connsiteY2" fmla="*/ 615758 h 615758"/>
                <a:gd name="connsiteX3" fmla="*/ 0 w 68274"/>
                <a:gd name="connsiteY3" fmla="*/ 615758 h 615758"/>
                <a:gd name="connsiteX4" fmla="*/ 0 w 68274"/>
                <a:gd name="connsiteY4" fmla="*/ 0 h 615758"/>
                <a:gd name="connsiteX0" fmla="*/ 0 w 68274"/>
                <a:gd name="connsiteY0" fmla="*/ 52917 h 615758"/>
                <a:gd name="connsiteX1" fmla="*/ 68274 w 68274"/>
                <a:gd name="connsiteY1" fmla="*/ 0 h 615758"/>
                <a:gd name="connsiteX2" fmla="*/ 68274 w 68274"/>
                <a:gd name="connsiteY2" fmla="*/ 615758 h 615758"/>
                <a:gd name="connsiteX3" fmla="*/ 0 w 68274"/>
                <a:gd name="connsiteY3" fmla="*/ 615758 h 615758"/>
                <a:gd name="connsiteX4" fmla="*/ 0 w 68274"/>
                <a:gd name="connsiteY4" fmla="*/ 52917 h 6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74" h="615758">
                  <a:moveTo>
                    <a:pt x="0" y="52917"/>
                  </a:moveTo>
                  <a:lnTo>
                    <a:pt x="68274" y="0"/>
                  </a:lnTo>
                  <a:lnTo>
                    <a:pt x="68274" y="615758"/>
                  </a:lnTo>
                  <a:lnTo>
                    <a:pt x="0" y="615758"/>
                  </a:lnTo>
                  <a:lnTo>
                    <a:pt x="0" y="529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070695" y="2513590"/>
            <a:ext cx="1153064" cy="1002692"/>
            <a:chOff x="901512" y="2343299"/>
            <a:chExt cx="1419201" cy="1234125"/>
          </a:xfrm>
        </p:grpSpPr>
        <p:sp>
          <p:nvSpPr>
            <p:cNvPr id="49" name="Rectangle 11"/>
            <p:cNvSpPr/>
            <p:nvPr/>
          </p:nvSpPr>
          <p:spPr>
            <a:xfrm rot="2572765">
              <a:off x="901512" y="2343299"/>
              <a:ext cx="1236434" cy="1185206"/>
            </a:xfrm>
            <a:custGeom>
              <a:avLst/>
              <a:gdLst>
                <a:gd name="connsiteX0" fmla="*/ 0 w 815879"/>
                <a:gd name="connsiteY0" fmla="*/ 0 h 815879"/>
                <a:gd name="connsiteX1" fmla="*/ 815879 w 815879"/>
                <a:gd name="connsiteY1" fmla="*/ 0 h 815879"/>
                <a:gd name="connsiteX2" fmla="*/ 815879 w 815879"/>
                <a:gd name="connsiteY2" fmla="*/ 815879 h 815879"/>
                <a:gd name="connsiteX3" fmla="*/ 0 w 815879"/>
                <a:gd name="connsiteY3" fmla="*/ 815879 h 815879"/>
                <a:gd name="connsiteX4" fmla="*/ 0 w 815879"/>
                <a:gd name="connsiteY4" fmla="*/ 0 h 815879"/>
                <a:gd name="connsiteX0" fmla="*/ 0 w 815879"/>
                <a:gd name="connsiteY0" fmla="*/ 0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0 w 815879"/>
                <a:gd name="connsiteY4" fmla="*/ 0 h 815879"/>
                <a:gd name="connsiteX0" fmla="*/ 189355 w 815879"/>
                <a:gd name="connsiteY0" fmla="*/ 181293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189355 w 815879"/>
                <a:gd name="connsiteY4" fmla="*/ 181293 h 815879"/>
                <a:gd name="connsiteX0" fmla="*/ 147052 w 815879"/>
                <a:gd name="connsiteY0" fmla="*/ 147048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147052 w 815879"/>
                <a:gd name="connsiteY4" fmla="*/ 147048 h 8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879" h="815879">
                  <a:moveTo>
                    <a:pt x="147052" y="147048"/>
                  </a:moveTo>
                  <a:lnTo>
                    <a:pt x="815879" y="0"/>
                  </a:lnTo>
                  <a:lnTo>
                    <a:pt x="668827" y="668830"/>
                  </a:lnTo>
                  <a:lnTo>
                    <a:pt x="0" y="815879"/>
                  </a:lnTo>
                  <a:lnTo>
                    <a:pt x="147052" y="1470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12"/>
            <p:cNvSpPr/>
            <p:nvPr/>
          </p:nvSpPr>
          <p:spPr>
            <a:xfrm>
              <a:off x="2252439" y="2961666"/>
              <a:ext cx="68274" cy="615758"/>
            </a:xfrm>
            <a:custGeom>
              <a:avLst/>
              <a:gdLst>
                <a:gd name="connsiteX0" fmla="*/ 0 w 68274"/>
                <a:gd name="connsiteY0" fmla="*/ 0 h 615758"/>
                <a:gd name="connsiteX1" fmla="*/ 68274 w 68274"/>
                <a:gd name="connsiteY1" fmla="*/ 0 h 615758"/>
                <a:gd name="connsiteX2" fmla="*/ 68274 w 68274"/>
                <a:gd name="connsiteY2" fmla="*/ 615758 h 615758"/>
                <a:gd name="connsiteX3" fmla="*/ 0 w 68274"/>
                <a:gd name="connsiteY3" fmla="*/ 615758 h 615758"/>
                <a:gd name="connsiteX4" fmla="*/ 0 w 68274"/>
                <a:gd name="connsiteY4" fmla="*/ 0 h 615758"/>
                <a:gd name="connsiteX0" fmla="*/ 0 w 68274"/>
                <a:gd name="connsiteY0" fmla="*/ 52917 h 615758"/>
                <a:gd name="connsiteX1" fmla="*/ 68274 w 68274"/>
                <a:gd name="connsiteY1" fmla="*/ 0 h 615758"/>
                <a:gd name="connsiteX2" fmla="*/ 68274 w 68274"/>
                <a:gd name="connsiteY2" fmla="*/ 615758 h 615758"/>
                <a:gd name="connsiteX3" fmla="*/ 0 w 68274"/>
                <a:gd name="connsiteY3" fmla="*/ 615758 h 615758"/>
                <a:gd name="connsiteX4" fmla="*/ 0 w 68274"/>
                <a:gd name="connsiteY4" fmla="*/ 52917 h 6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74" h="615758">
                  <a:moveTo>
                    <a:pt x="0" y="52917"/>
                  </a:moveTo>
                  <a:lnTo>
                    <a:pt x="68274" y="0"/>
                  </a:lnTo>
                  <a:lnTo>
                    <a:pt x="68274" y="615758"/>
                  </a:lnTo>
                  <a:lnTo>
                    <a:pt x="0" y="615758"/>
                  </a:lnTo>
                  <a:lnTo>
                    <a:pt x="0" y="529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2899" y="2513590"/>
            <a:ext cx="1153064" cy="1002692"/>
            <a:chOff x="901512" y="2343299"/>
            <a:chExt cx="1419201" cy="1234125"/>
          </a:xfrm>
        </p:grpSpPr>
        <p:sp>
          <p:nvSpPr>
            <p:cNvPr id="55" name="Rectangle 11"/>
            <p:cNvSpPr/>
            <p:nvPr/>
          </p:nvSpPr>
          <p:spPr>
            <a:xfrm rot="2572765">
              <a:off x="901512" y="2343299"/>
              <a:ext cx="1236434" cy="1185206"/>
            </a:xfrm>
            <a:custGeom>
              <a:avLst/>
              <a:gdLst>
                <a:gd name="connsiteX0" fmla="*/ 0 w 815879"/>
                <a:gd name="connsiteY0" fmla="*/ 0 h 815879"/>
                <a:gd name="connsiteX1" fmla="*/ 815879 w 815879"/>
                <a:gd name="connsiteY1" fmla="*/ 0 h 815879"/>
                <a:gd name="connsiteX2" fmla="*/ 815879 w 815879"/>
                <a:gd name="connsiteY2" fmla="*/ 815879 h 815879"/>
                <a:gd name="connsiteX3" fmla="*/ 0 w 815879"/>
                <a:gd name="connsiteY3" fmla="*/ 815879 h 815879"/>
                <a:gd name="connsiteX4" fmla="*/ 0 w 815879"/>
                <a:gd name="connsiteY4" fmla="*/ 0 h 815879"/>
                <a:gd name="connsiteX0" fmla="*/ 0 w 815879"/>
                <a:gd name="connsiteY0" fmla="*/ 0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0 w 815879"/>
                <a:gd name="connsiteY4" fmla="*/ 0 h 815879"/>
                <a:gd name="connsiteX0" fmla="*/ 189355 w 815879"/>
                <a:gd name="connsiteY0" fmla="*/ 181293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189355 w 815879"/>
                <a:gd name="connsiteY4" fmla="*/ 181293 h 815879"/>
                <a:gd name="connsiteX0" fmla="*/ 147052 w 815879"/>
                <a:gd name="connsiteY0" fmla="*/ 147048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147052 w 815879"/>
                <a:gd name="connsiteY4" fmla="*/ 147048 h 8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879" h="815879">
                  <a:moveTo>
                    <a:pt x="147052" y="147048"/>
                  </a:moveTo>
                  <a:lnTo>
                    <a:pt x="815879" y="0"/>
                  </a:lnTo>
                  <a:lnTo>
                    <a:pt x="668827" y="668830"/>
                  </a:lnTo>
                  <a:lnTo>
                    <a:pt x="0" y="815879"/>
                  </a:lnTo>
                  <a:lnTo>
                    <a:pt x="147052" y="1470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12"/>
            <p:cNvSpPr/>
            <p:nvPr/>
          </p:nvSpPr>
          <p:spPr>
            <a:xfrm>
              <a:off x="2252439" y="2961666"/>
              <a:ext cx="68274" cy="615758"/>
            </a:xfrm>
            <a:custGeom>
              <a:avLst/>
              <a:gdLst>
                <a:gd name="connsiteX0" fmla="*/ 0 w 68274"/>
                <a:gd name="connsiteY0" fmla="*/ 0 h 615758"/>
                <a:gd name="connsiteX1" fmla="*/ 68274 w 68274"/>
                <a:gd name="connsiteY1" fmla="*/ 0 h 615758"/>
                <a:gd name="connsiteX2" fmla="*/ 68274 w 68274"/>
                <a:gd name="connsiteY2" fmla="*/ 615758 h 615758"/>
                <a:gd name="connsiteX3" fmla="*/ 0 w 68274"/>
                <a:gd name="connsiteY3" fmla="*/ 615758 h 615758"/>
                <a:gd name="connsiteX4" fmla="*/ 0 w 68274"/>
                <a:gd name="connsiteY4" fmla="*/ 0 h 615758"/>
                <a:gd name="connsiteX0" fmla="*/ 0 w 68274"/>
                <a:gd name="connsiteY0" fmla="*/ 52917 h 615758"/>
                <a:gd name="connsiteX1" fmla="*/ 68274 w 68274"/>
                <a:gd name="connsiteY1" fmla="*/ 0 h 615758"/>
                <a:gd name="connsiteX2" fmla="*/ 68274 w 68274"/>
                <a:gd name="connsiteY2" fmla="*/ 615758 h 615758"/>
                <a:gd name="connsiteX3" fmla="*/ 0 w 68274"/>
                <a:gd name="connsiteY3" fmla="*/ 615758 h 615758"/>
                <a:gd name="connsiteX4" fmla="*/ 0 w 68274"/>
                <a:gd name="connsiteY4" fmla="*/ 52917 h 6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74" h="615758">
                  <a:moveTo>
                    <a:pt x="0" y="52917"/>
                  </a:moveTo>
                  <a:lnTo>
                    <a:pt x="68274" y="0"/>
                  </a:lnTo>
                  <a:lnTo>
                    <a:pt x="68274" y="615758"/>
                  </a:lnTo>
                  <a:lnTo>
                    <a:pt x="0" y="615758"/>
                  </a:lnTo>
                  <a:lnTo>
                    <a:pt x="0" y="529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072803" y="2502781"/>
            <a:ext cx="1153064" cy="1002692"/>
            <a:chOff x="901512" y="2343299"/>
            <a:chExt cx="1419201" cy="1234125"/>
          </a:xfrm>
        </p:grpSpPr>
        <p:sp>
          <p:nvSpPr>
            <p:cNvPr id="58" name="Rectangle 11"/>
            <p:cNvSpPr/>
            <p:nvPr/>
          </p:nvSpPr>
          <p:spPr>
            <a:xfrm rot="2572765">
              <a:off x="901512" y="2343299"/>
              <a:ext cx="1236434" cy="1185206"/>
            </a:xfrm>
            <a:custGeom>
              <a:avLst/>
              <a:gdLst>
                <a:gd name="connsiteX0" fmla="*/ 0 w 815879"/>
                <a:gd name="connsiteY0" fmla="*/ 0 h 815879"/>
                <a:gd name="connsiteX1" fmla="*/ 815879 w 815879"/>
                <a:gd name="connsiteY1" fmla="*/ 0 h 815879"/>
                <a:gd name="connsiteX2" fmla="*/ 815879 w 815879"/>
                <a:gd name="connsiteY2" fmla="*/ 815879 h 815879"/>
                <a:gd name="connsiteX3" fmla="*/ 0 w 815879"/>
                <a:gd name="connsiteY3" fmla="*/ 815879 h 815879"/>
                <a:gd name="connsiteX4" fmla="*/ 0 w 815879"/>
                <a:gd name="connsiteY4" fmla="*/ 0 h 815879"/>
                <a:gd name="connsiteX0" fmla="*/ 0 w 815879"/>
                <a:gd name="connsiteY0" fmla="*/ 0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0 w 815879"/>
                <a:gd name="connsiteY4" fmla="*/ 0 h 815879"/>
                <a:gd name="connsiteX0" fmla="*/ 189355 w 815879"/>
                <a:gd name="connsiteY0" fmla="*/ 181293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189355 w 815879"/>
                <a:gd name="connsiteY4" fmla="*/ 181293 h 815879"/>
                <a:gd name="connsiteX0" fmla="*/ 147052 w 815879"/>
                <a:gd name="connsiteY0" fmla="*/ 147048 h 815879"/>
                <a:gd name="connsiteX1" fmla="*/ 815879 w 815879"/>
                <a:gd name="connsiteY1" fmla="*/ 0 h 815879"/>
                <a:gd name="connsiteX2" fmla="*/ 668827 w 815879"/>
                <a:gd name="connsiteY2" fmla="*/ 668830 h 815879"/>
                <a:gd name="connsiteX3" fmla="*/ 0 w 815879"/>
                <a:gd name="connsiteY3" fmla="*/ 815879 h 815879"/>
                <a:gd name="connsiteX4" fmla="*/ 147052 w 815879"/>
                <a:gd name="connsiteY4" fmla="*/ 147048 h 8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879" h="815879">
                  <a:moveTo>
                    <a:pt x="147052" y="147048"/>
                  </a:moveTo>
                  <a:lnTo>
                    <a:pt x="815879" y="0"/>
                  </a:lnTo>
                  <a:lnTo>
                    <a:pt x="668827" y="668830"/>
                  </a:lnTo>
                  <a:lnTo>
                    <a:pt x="0" y="815879"/>
                  </a:lnTo>
                  <a:lnTo>
                    <a:pt x="147052" y="1470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12"/>
            <p:cNvSpPr/>
            <p:nvPr/>
          </p:nvSpPr>
          <p:spPr>
            <a:xfrm>
              <a:off x="2252439" y="2961666"/>
              <a:ext cx="68274" cy="615758"/>
            </a:xfrm>
            <a:custGeom>
              <a:avLst/>
              <a:gdLst>
                <a:gd name="connsiteX0" fmla="*/ 0 w 68274"/>
                <a:gd name="connsiteY0" fmla="*/ 0 h 615758"/>
                <a:gd name="connsiteX1" fmla="*/ 68274 w 68274"/>
                <a:gd name="connsiteY1" fmla="*/ 0 h 615758"/>
                <a:gd name="connsiteX2" fmla="*/ 68274 w 68274"/>
                <a:gd name="connsiteY2" fmla="*/ 615758 h 615758"/>
                <a:gd name="connsiteX3" fmla="*/ 0 w 68274"/>
                <a:gd name="connsiteY3" fmla="*/ 615758 h 615758"/>
                <a:gd name="connsiteX4" fmla="*/ 0 w 68274"/>
                <a:gd name="connsiteY4" fmla="*/ 0 h 615758"/>
                <a:gd name="connsiteX0" fmla="*/ 0 w 68274"/>
                <a:gd name="connsiteY0" fmla="*/ 52917 h 615758"/>
                <a:gd name="connsiteX1" fmla="*/ 68274 w 68274"/>
                <a:gd name="connsiteY1" fmla="*/ 0 h 615758"/>
                <a:gd name="connsiteX2" fmla="*/ 68274 w 68274"/>
                <a:gd name="connsiteY2" fmla="*/ 615758 h 615758"/>
                <a:gd name="connsiteX3" fmla="*/ 0 w 68274"/>
                <a:gd name="connsiteY3" fmla="*/ 615758 h 615758"/>
                <a:gd name="connsiteX4" fmla="*/ 0 w 68274"/>
                <a:gd name="connsiteY4" fmla="*/ 52917 h 6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74" h="615758">
                  <a:moveTo>
                    <a:pt x="0" y="52917"/>
                  </a:moveTo>
                  <a:lnTo>
                    <a:pt x="68274" y="0"/>
                  </a:lnTo>
                  <a:lnTo>
                    <a:pt x="68274" y="615758"/>
                  </a:lnTo>
                  <a:lnTo>
                    <a:pt x="0" y="615758"/>
                  </a:lnTo>
                  <a:lnTo>
                    <a:pt x="0" y="529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266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xmlns:p14="http://schemas.microsoft.com/office/powerpoint/2010/main"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0971"/>
            <a:ext cx="9144000" cy="5214471"/>
          </a:xfrm>
          <a:prstGeom prst="rect">
            <a:avLst/>
          </a:prstGeom>
          <a:solidFill>
            <a:schemeClr val="bg2">
              <a:lumMod val="2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5593" y="1128891"/>
            <a:ext cx="5632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Software Development Services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4012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Custom Reports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35696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Mobile Application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67380" y="2055037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Module Customization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99063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New Feature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001034" y="2693217"/>
            <a:ext cx="1010644" cy="1897678"/>
            <a:chOff x="3001034" y="2938134"/>
            <a:chExt cx="1010644" cy="1897678"/>
          </a:xfrm>
        </p:grpSpPr>
        <p:sp>
          <p:nvSpPr>
            <p:cNvPr id="51" name="Rectangle 50"/>
            <p:cNvSpPr/>
            <p:nvPr/>
          </p:nvSpPr>
          <p:spPr>
            <a:xfrm>
              <a:off x="3001034" y="3113577"/>
              <a:ext cx="1010644" cy="1722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120698" y="3220685"/>
              <a:ext cx="792971" cy="1045360"/>
            </a:xfrm>
            <a:prstGeom prst="rect">
              <a:avLst/>
            </a:prstGeom>
            <a:solidFill>
              <a:srgbClr val="BBDC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839886" y="2938134"/>
              <a:ext cx="104399" cy="2825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flipV="1">
              <a:off x="3120697" y="4382862"/>
              <a:ext cx="159758" cy="116075"/>
            </a:xfrm>
            <a:prstGeom prst="rect">
              <a:avLst/>
            </a:prstGeom>
            <a:solidFill>
              <a:srgbClr val="BBDC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flipV="1">
              <a:off x="3280455" y="4498937"/>
              <a:ext cx="159758" cy="116075"/>
            </a:xfrm>
            <a:prstGeom prst="rect">
              <a:avLst/>
            </a:prstGeom>
            <a:solidFill>
              <a:srgbClr val="BBDC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flipV="1">
              <a:off x="3440212" y="4382862"/>
              <a:ext cx="159758" cy="116075"/>
            </a:xfrm>
            <a:prstGeom prst="rect">
              <a:avLst/>
            </a:prstGeom>
            <a:solidFill>
              <a:srgbClr val="BBDC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flipV="1">
              <a:off x="3599970" y="4498937"/>
              <a:ext cx="159758" cy="116075"/>
            </a:xfrm>
            <a:prstGeom prst="rect">
              <a:avLst/>
            </a:prstGeom>
            <a:solidFill>
              <a:srgbClr val="BBDC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flipV="1">
              <a:off x="3759110" y="4382862"/>
              <a:ext cx="159758" cy="116075"/>
            </a:xfrm>
            <a:prstGeom prst="rect">
              <a:avLst/>
            </a:prstGeom>
            <a:solidFill>
              <a:srgbClr val="BBDC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flipV="1">
              <a:off x="3123889" y="4615012"/>
              <a:ext cx="159758" cy="116075"/>
            </a:xfrm>
            <a:prstGeom prst="rect">
              <a:avLst/>
            </a:prstGeom>
            <a:solidFill>
              <a:srgbClr val="BBDC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 flipV="1">
              <a:off x="3443404" y="4615012"/>
              <a:ext cx="159758" cy="116075"/>
            </a:xfrm>
            <a:prstGeom prst="rect">
              <a:avLst/>
            </a:prstGeom>
            <a:solidFill>
              <a:srgbClr val="BBDC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flipV="1">
              <a:off x="3762302" y="4615012"/>
              <a:ext cx="159758" cy="116075"/>
            </a:xfrm>
            <a:prstGeom prst="rect">
              <a:avLst/>
            </a:prstGeom>
            <a:solidFill>
              <a:srgbClr val="BBDC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67333" y="3005949"/>
            <a:ext cx="1478072" cy="1455727"/>
            <a:chOff x="467771" y="3250866"/>
            <a:chExt cx="1478072" cy="1455727"/>
          </a:xfrm>
        </p:grpSpPr>
        <p:sp>
          <p:nvSpPr>
            <p:cNvPr id="63" name="Oval 62"/>
            <p:cNvSpPr/>
            <p:nvPr/>
          </p:nvSpPr>
          <p:spPr>
            <a:xfrm>
              <a:off x="467771" y="4498937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67771" y="4247903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67771" y="3994892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723999" y="4498937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23999" y="4247903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723999" y="3994892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23999" y="3747159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23999" y="3494148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980227" y="4498937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80227" y="4247903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980227" y="3994892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980227" y="3747159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236455" y="4498937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236455" y="4247903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236455" y="3994892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489979" y="4498937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89979" y="4247903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489979" y="3994892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1489979" y="3747159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1489979" y="3494148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1738187" y="4498937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1738187" y="4247903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1738187" y="3994892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738187" y="3747159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738187" y="3494148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729116" y="3250866"/>
              <a:ext cx="207656" cy="2076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184571" y="3005949"/>
            <a:ext cx="1247607" cy="1531423"/>
            <a:chOff x="7184571" y="3005949"/>
            <a:chExt cx="1247607" cy="1531423"/>
          </a:xfrm>
        </p:grpSpPr>
        <p:sp>
          <p:nvSpPr>
            <p:cNvPr id="89" name="6-Point Star 88"/>
            <p:cNvSpPr/>
            <p:nvPr/>
          </p:nvSpPr>
          <p:spPr>
            <a:xfrm>
              <a:off x="7184571" y="3005949"/>
              <a:ext cx="1247607" cy="1531423"/>
            </a:xfrm>
            <a:prstGeom prst="star6">
              <a:avLst/>
            </a:prstGeom>
            <a:noFill/>
            <a:ln w="76200" cmpd="tri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6-Point Star 89"/>
            <p:cNvSpPr/>
            <p:nvPr/>
          </p:nvSpPr>
          <p:spPr>
            <a:xfrm>
              <a:off x="7473043" y="3350334"/>
              <a:ext cx="651152" cy="799282"/>
            </a:xfrm>
            <a:prstGeom prst="star6">
              <a:avLst/>
            </a:prstGeom>
            <a:noFill/>
            <a:ln w="76200" cmpd="tri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833689" y="2995810"/>
            <a:ext cx="1554298" cy="1431297"/>
            <a:chOff x="4833689" y="3068378"/>
            <a:chExt cx="1554298" cy="1431297"/>
          </a:xfrm>
        </p:grpSpPr>
        <p:sp>
          <p:nvSpPr>
            <p:cNvPr id="92" name="Donut 91"/>
            <p:cNvSpPr/>
            <p:nvPr/>
          </p:nvSpPr>
          <p:spPr>
            <a:xfrm>
              <a:off x="5341299" y="3330099"/>
              <a:ext cx="671979" cy="671980"/>
            </a:xfrm>
            <a:prstGeom prst="donu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 rot="19772486">
              <a:off x="5563187" y="3242197"/>
              <a:ext cx="226298" cy="8611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16200000">
              <a:off x="5572507" y="3234176"/>
              <a:ext cx="194533" cy="8611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 rot="2263441">
              <a:off x="5585778" y="3243741"/>
              <a:ext cx="192578" cy="8611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534759" y="3525765"/>
              <a:ext cx="285295" cy="285295"/>
            </a:xfrm>
            <a:prstGeom prst="ellipse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Isosceles Triangle 96"/>
            <p:cNvSpPr/>
            <p:nvPr/>
          </p:nvSpPr>
          <p:spPr>
            <a:xfrm rot="17936873">
              <a:off x="4804294" y="3097774"/>
              <a:ext cx="426229" cy="367439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97"/>
            <p:cNvSpPr/>
            <p:nvPr/>
          </p:nvSpPr>
          <p:spPr>
            <a:xfrm rot="17936873">
              <a:off x="5991153" y="3097773"/>
              <a:ext cx="426229" cy="367439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Isosceles Triangle 98"/>
            <p:cNvSpPr/>
            <p:nvPr/>
          </p:nvSpPr>
          <p:spPr>
            <a:xfrm rot="17936873">
              <a:off x="5411339" y="4102841"/>
              <a:ext cx="426229" cy="367439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29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xmlns:p14="http://schemas.microsoft.com/office/powerpoint/2010/main" spd="slow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0971"/>
            <a:ext cx="9144000" cy="5214471"/>
          </a:xfrm>
          <a:prstGeom prst="rect">
            <a:avLst/>
          </a:prstGeom>
          <a:solidFill>
            <a:schemeClr val="accent3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92795" y="1128891"/>
            <a:ext cx="3158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Training Services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4012" y="2062864"/>
            <a:ext cx="194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Professional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Training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55846" y="2062864"/>
            <a:ext cx="194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Administrator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Training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07680" y="2062864"/>
            <a:ext cx="194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Analyst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Training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59514" y="2062864"/>
            <a:ext cx="194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Training of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Trainers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11347" y="2062864"/>
            <a:ext cx="194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Advanced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Lab Training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866" y="2930367"/>
            <a:ext cx="890485" cy="874584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704" y="2931540"/>
            <a:ext cx="893918" cy="881238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150" y="2905756"/>
            <a:ext cx="891933" cy="882411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545" y="2891802"/>
            <a:ext cx="923003" cy="91314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293" y="2931540"/>
            <a:ext cx="923003" cy="91314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542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xmlns:p14="http://schemas.microsoft.com/office/powerpoint/2010/main" spd="slow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0971"/>
            <a:ext cx="9144000" cy="521447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03178" y="1128891"/>
            <a:ext cx="3537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Advocacy Materials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4012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Brochure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55846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CD-ROM / USB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07680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Poster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59514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Video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11347" y="2062864"/>
            <a:ext cx="194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Website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81" y="2974765"/>
            <a:ext cx="1231900" cy="12700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272" y="2949365"/>
            <a:ext cx="1257300" cy="12954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689" y="2974765"/>
            <a:ext cx="1257300" cy="12700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54" y="2949365"/>
            <a:ext cx="1244600" cy="12700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063" y="2949365"/>
            <a:ext cx="1244600" cy="12700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634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xmlns:p14="http://schemas.microsoft.com/office/powerpoint/2010/main" spd="slow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348">
            <a:off x="5357701" y="-458864"/>
            <a:ext cx="2811298" cy="5622596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593">
            <a:off x="107174" y="75814"/>
            <a:ext cx="5091532" cy="3600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930404" y="317126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121023"/>
      </p:ext>
    </p:extLst>
  </p:cSld>
  <p:clrMapOvr>
    <a:masterClrMapping/>
  </p:clrMapOvr>
  <p:transition spd="slow" advTm="2000">
    <p:push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00" y="978040"/>
            <a:ext cx="8225600" cy="31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328" y="1751330"/>
            <a:ext cx="1844584" cy="1840865"/>
          </a:xfrm>
          <a:prstGeom prst="rect">
            <a:avLst/>
          </a:prstGeom>
        </p:spPr>
      </p:pic>
      <p:pic>
        <p:nvPicPr>
          <p:cNvPr id="5" name="Picture 2" descr="mage result for open sourc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82" y="1751330"/>
            <a:ext cx="2131528" cy="184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ge result for sh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29" y="1751329"/>
            <a:ext cx="1840865" cy="184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831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366218" y="1436864"/>
            <a:ext cx="2151248" cy="2151248"/>
            <a:chOff x="2485865" y="1474799"/>
            <a:chExt cx="2151248" cy="2151248"/>
          </a:xfrm>
        </p:grpSpPr>
        <p:sp>
          <p:nvSpPr>
            <p:cNvPr id="32" name="Oval 31"/>
            <p:cNvSpPr/>
            <p:nvPr/>
          </p:nvSpPr>
          <p:spPr>
            <a:xfrm rot="1972074">
              <a:off x="2485865" y="1474799"/>
              <a:ext cx="2151248" cy="2151248"/>
            </a:xfrm>
            <a:prstGeom prst="ellipse">
              <a:avLst/>
            </a:prstGeom>
            <a:noFill/>
            <a:ln w="19050" cmpd="sng">
              <a:solidFill>
                <a:srgbClr val="BBDC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BDCF4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88744" y="2230062"/>
              <a:ext cx="11977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477FBD"/>
                  </a:solidFill>
                  <a:latin typeface="Arial"/>
                  <a:cs typeface="Arial"/>
                </a:rPr>
                <a:t>Data</a:t>
              </a:r>
            </a:p>
            <a:p>
              <a:pPr algn="ctr"/>
              <a:r>
                <a:rPr lang="en-US" dirty="0">
                  <a:solidFill>
                    <a:srgbClr val="477FBD"/>
                  </a:solidFill>
                  <a:latin typeface="Arial"/>
                  <a:cs typeface="Arial"/>
                </a:rPr>
                <a:t>Collection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53406" y="2540950"/>
            <a:ext cx="2151248" cy="2151248"/>
            <a:chOff x="3744735" y="2288198"/>
            <a:chExt cx="2151248" cy="2151248"/>
          </a:xfrm>
        </p:grpSpPr>
        <p:sp>
          <p:nvSpPr>
            <p:cNvPr id="33" name="Oval 32"/>
            <p:cNvSpPr/>
            <p:nvPr/>
          </p:nvSpPr>
          <p:spPr>
            <a:xfrm rot="1972074">
              <a:off x="3744735" y="2288198"/>
              <a:ext cx="2151248" cy="2151248"/>
            </a:xfrm>
            <a:prstGeom prst="ellipse">
              <a:avLst/>
            </a:prstGeom>
            <a:noFill/>
            <a:ln w="19050" cmpd="sng">
              <a:solidFill>
                <a:srgbClr val="BBDC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BDCF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54351" y="3019269"/>
              <a:ext cx="1532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477FBD"/>
                  </a:solidFill>
                  <a:latin typeface="Arial"/>
                  <a:cs typeface="Arial"/>
                </a:rPr>
                <a:t>Data</a:t>
              </a:r>
            </a:p>
            <a:p>
              <a:pPr algn="ctr"/>
              <a:r>
                <a:rPr lang="en-US" dirty="0">
                  <a:solidFill>
                    <a:srgbClr val="477FBD"/>
                  </a:solidFill>
                  <a:latin typeface="Arial"/>
                  <a:cs typeface="Arial"/>
                </a:rPr>
                <a:t>Management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11133" y="639097"/>
            <a:ext cx="2151248" cy="2151248"/>
            <a:chOff x="3830504" y="836492"/>
            <a:chExt cx="2151248" cy="2151248"/>
          </a:xfrm>
        </p:grpSpPr>
        <p:sp>
          <p:nvSpPr>
            <p:cNvPr id="3" name="Oval 2"/>
            <p:cNvSpPr/>
            <p:nvPr/>
          </p:nvSpPr>
          <p:spPr>
            <a:xfrm rot="1972074">
              <a:off x="3830504" y="836492"/>
              <a:ext cx="2151248" cy="2151248"/>
            </a:xfrm>
            <a:prstGeom prst="ellipse">
              <a:avLst/>
            </a:prstGeom>
            <a:noFill/>
            <a:ln w="19050" cmpd="sng">
              <a:solidFill>
                <a:srgbClr val="BBDCF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BDCF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421632" y="1552115"/>
              <a:ext cx="10570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477FBD"/>
                  </a:solidFill>
                  <a:latin typeface="Arial"/>
                  <a:cs typeface="Arial"/>
                </a:rPr>
                <a:t>Data</a:t>
              </a:r>
            </a:p>
            <a:p>
              <a:pPr algn="ctr"/>
              <a:r>
                <a:rPr lang="en-US" dirty="0">
                  <a:solidFill>
                    <a:srgbClr val="477FBD"/>
                  </a:solidFill>
                  <a:latin typeface="Arial"/>
                  <a:cs typeface="Arial"/>
                </a:rPr>
                <a:t>Analysis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963" y="2063438"/>
            <a:ext cx="2754816" cy="10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6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xmlns:p14="http://schemas.microsoft.com/office/powerpoint/2010/main"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83AE2C-6FB0-5D42-ABC9-F3B86E1C98A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840BB-7112-1348-8F31-2AC421CEB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59" y="0"/>
            <a:ext cx="83490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70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5825" y="-477983"/>
            <a:ext cx="9335932" cy="2463952"/>
            <a:chOff x="-75825" y="-477983"/>
            <a:chExt cx="9335932" cy="2463952"/>
          </a:xfrm>
        </p:grpSpPr>
        <p:sp>
          <p:nvSpPr>
            <p:cNvPr id="60" name="Rectangle 59"/>
            <p:cNvSpPr/>
            <p:nvPr/>
          </p:nvSpPr>
          <p:spPr>
            <a:xfrm>
              <a:off x="-75825" y="-477983"/>
              <a:ext cx="9335932" cy="2463952"/>
            </a:xfrm>
            <a:prstGeom prst="rect">
              <a:avLst/>
            </a:prstGeom>
            <a:solidFill>
              <a:srgbClr val="477F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639694" y="1402460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Data Collection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029457-CEBB-0247-A3E9-670C60F275EA}"/>
              </a:ext>
            </a:extLst>
          </p:cNvPr>
          <p:cNvGrpSpPr/>
          <p:nvPr/>
        </p:nvGrpSpPr>
        <p:grpSpPr>
          <a:xfrm>
            <a:off x="827122" y="2786849"/>
            <a:ext cx="7489757" cy="1205912"/>
            <a:chOff x="975914" y="2786849"/>
            <a:chExt cx="7489757" cy="120591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628BD6-0C50-BF48-8C4A-B7F91EF2DD80}"/>
                </a:ext>
              </a:extLst>
            </p:cNvPr>
            <p:cNvGrpSpPr/>
            <p:nvPr/>
          </p:nvGrpSpPr>
          <p:grpSpPr>
            <a:xfrm>
              <a:off x="7208734" y="2786849"/>
              <a:ext cx="1256937" cy="1181120"/>
              <a:chOff x="7269694" y="2837649"/>
              <a:chExt cx="1256937" cy="1181120"/>
            </a:xfrm>
          </p:grpSpPr>
          <p:pic>
            <p:nvPicPr>
              <p:cNvPr id="57" name="Picture 56" descr="imac.png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03680" y="3198901"/>
                <a:ext cx="422951" cy="360000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9D4CEE6-E798-4845-B099-FDD8EC48BD68}"/>
                  </a:ext>
                </a:extLst>
              </p:cNvPr>
              <p:cNvGrpSpPr/>
              <p:nvPr/>
            </p:nvGrpSpPr>
            <p:grpSpPr>
              <a:xfrm>
                <a:off x="7269694" y="2837649"/>
                <a:ext cx="824265" cy="1181120"/>
                <a:chOff x="7269694" y="2837649"/>
                <a:chExt cx="824265" cy="1181120"/>
              </a:xfrm>
            </p:grpSpPr>
            <p:pic>
              <p:nvPicPr>
                <p:cNvPr id="56" name="Picture 55"/>
                <p:cNvPicPr/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22100" y="2837649"/>
                  <a:ext cx="719455" cy="719455"/>
                </a:xfrm>
                <a:prstGeom prst="rect">
                  <a:avLst/>
                </a:prstGeom>
              </p:spPr>
            </p:pic>
            <p:sp>
              <p:nvSpPr>
                <p:cNvPr id="58" name="TextBox 57"/>
                <p:cNvSpPr txBox="1"/>
                <p:nvPr/>
              </p:nvSpPr>
              <p:spPr>
                <a:xfrm>
                  <a:off x="7269694" y="3557104"/>
                  <a:ext cx="8242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OpenEMIS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Core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4892A4A-6804-2543-8821-01476B16DEE1}"/>
                </a:ext>
              </a:extLst>
            </p:cNvPr>
            <p:cNvGrpSpPr/>
            <p:nvPr/>
          </p:nvGrpSpPr>
          <p:grpSpPr>
            <a:xfrm>
              <a:off x="5129423" y="2793775"/>
              <a:ext cx="1177885" cy="1193417"/>
              <a:chOff x="5225873" y="2844575"/>
              <a:chExt cx="1177885" cy="1193417"/>
            </a:xfrm>
          </p:grpSpPr>
          <p:pic>
            <p:nvPicPr>
              <p:cNvPr id="54" name="Picture 53" descr="phone6.png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71951" y="3036327"/>
                <a:ext cx="331807" cy="540000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B006B85-F3E9-5B4D-AFC5-FD4754EA09EE}"/>
                  </a:ext>
                </a:extLst>
              </p:cNvPr>
              <p:cNvGrpSpPr/>
              <p:nvPr/>
            </p:nvGrpSpPr>
            <p:grpSpPr>
              <a:xfrm>
                <a:off x="5225873" y="2844575"/>
                <a:ext cx="845103" cy="1193417"/>
                <a:chOff x="5225873" y="2844575"/>
                <a:chExt cx="845103" cy="1193417"/>
              </a:xfrm>
            </p:grpSpPr>
            <p:pic>
              <p:nvPicPr>
                <p:cNvPr id="53" name="Picture 52"/>
                <p:cNvPicPr/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8698" y="2844575"/>
                  <a:ext cx="719455" cy="719455"/>
                </a:xfrm>
                <a:prstGeom prst="rect">
                  <a:avLst/>
                </a:prstGeom>
              </p:spPr>
            </p:pic>
            <p:sp>
              <p:nvSpPr>
                <p:cNvPr id="55" name="TextBox 54"/>
                <p:cNvSpPr txBox="1"/>
                <p:nvPr/>
              </p:nvSpPr>
              <p:spPr>
                <a:xfrm>
                  <a:off x="5225873" y="3576327"/>
                  <a:ext cx="84510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OpenEMIS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Classroom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2A5A0C6-E42C-6F44-8B8F-2F3830A3610E}"/>
                </a:ext>
              </a:extLst>
            </p:cNvPr>
            <p:cNvGrpSpPr/>
            <p:nvPr/>
          </p:nvGrpSpPr>
          <p:grpSpPr>
            <a:xfrm>
              <a:off x="3036659" y="2788646"/>
              <a:ext cx="1191338" cy="1191930"/>
              <a:chOff x="2939087" y="2839446"/>
              <a:chExt cx="1191338" cy="1191930"/>
            </a:xfrm>
          </p:grpSpPr>
          <p:pic>
            <p:nvPicPr>
              <p:cNvPr id="50" name="Picture 49" descr="phone6.png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98618" y="3030179"/>
                <a:ext cx="331807" cy="540000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515BC76-4754-8E4C-AC0C-244A15AA367E}"/>
                  </a:ext>
                </a:extLst>
              </p:cNvPr>
              <p:cNvGrpSpPr/>
              <p:nvPr/>
            </p:nvGrpSpPr>
            <p:grpSpPr>
              <a:xfrm>
                <a:off x="2939087" y="2839446"/>
                <a:ext cx="859531" cy="1191930"/>
                <a:chOff x="2939087" y="2839446"/>
                <a:chExt cx="859531" cy="1191930"/>
              </a:xfrm>
            </p:grpSpPr>
            <p:pic>
              <p:nvPicPr>
                <p:cNvPr id="49" name="Picture 48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09126" y="2839446"/>
                  <a:ext cx="719455" cy="719455"/>
                </a:xfrm>
                <a:prstGeom prst="rect">
                  <a:avLst/>
                </a:prstGeom>
              </p:spPr>
            </p:pic>
            <p:sp>
              <p:nvSpPr>
                <p:cNvPr id="52" name="TextBox 51"/>
                <p:cNvSpPr txBox="1"/>
                <p:nvPr/>
              </p:nvSpPr>
              <p:spPr>
                <a:xfrm>
                  <a:off x="2939087" y="3569711"/>
                  <a:ext cx="8595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OpenEMIS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Survey</a:t>
                  </a: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581A548-455B-494E-94FC-BA6D28CD013B}"/>
                </a:ext>
              </a:extLst>
            </p:cNvPr>
            <p:cNvGrpSpPr/>
            <p:nvPr/>
          </p:nvGrpSpPr>
          <p:grpSpPr>
            <a:xfrm>
              <a:off x="975914" y="2797661"/>
              <a:ext cx="1159319" cy="1195100"/>
              <a:chOff x="1036874" y="2848461"/>
              <a:chExt cx="1159319" cy="11951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0FD2B20-933F-CE48-B10D-BD6CBC34A411}"/>
                  </a:ext>
                </a:extLst>
              </p:cNvPr>
              <p:cNvGrpSpPr/>
              <p:nvPr/>
            </p:nvGrpSpPr>
            <p:grpSpPr>
              <a:xfrm>
                <a:off x="1036874" y="2848461"/>
                <a:ext cx="824265" cy="1195100"/>
                <a:chOff x="4019151" y="2835852"/>
                <a:chExt cx="824265" cy="1195100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A9AEF93A-EA48-364A-86F6-147E6043FBA1}"/>
                    </a:ext>
                  </a:extLst>
                </p:cNvPr>
                <p:cNvPicPr/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78803" y="2835852"/>
                  <a:ext cx="719455" cy="719455"/>
                </a:xfrm>
                <a:prstGeom prst="rect">
                  <a:avLst/>
                </a:prstGeom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9E9A130-26B2-2448-95B4-36906BBC67BB}"/>
                    </a:ext>
                  </a:extLst>
                </p:cNvPr>
                <p:cNvSpPr txBox="1"/>
                <p:nvPr/>
              </p:nvSpPr>
              <p:spPr>
                <a:xfrm>
                  <a:off x="4019151" y="3569287"/>
                  <a:ext cx="8242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OpenEMIS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SMS</a:t>
                  </a:r>
                </a:p>
              </p:txBody>
            </p:sp>
          </p:grpSp>
          <p:pic>
            <p:nvPicPr>
              <p:cNvPr id="21" name="Picture 20" descr="phone6.png">
                <a:extLst>
                  <a:ext uri="{FF2B5EF4-FFF2-40B4-BE49-F238E27FC236}">
                    <a16:creationId xmlns:a16="http://schemas.microsoft.com/office/drawing/2014/main" id="{5C8CAC8D-59C9-C140-B93D-E0B4A0A16C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64386" y="3036327"/>
                <a:ext cx="331807" cy="54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758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xmlns:p14="http://schemas.microsoft.com/office/powerpoint/2010/main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7" y="365729"/>
            <a:ext cx="719455" cy="719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156" y="377298"/>
            <a:ext cx="7019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633FF"/>
                </a:solidFill>
                <a:latin typeface="Arial"/>
                <a:cs typeface="Arial"/>
              </a:rPr>
              <a:t>OpenEMIS SMS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F4DF1-4454-704C-A91F-1AC8B228D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893" y="1251857"/>
            <a:ext cx="1549417" cy="36102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53766-DC0A-6D49-A2A6-02127A69CB79}"/>
              </a:ext>
            </a:extLst>
          </p:cNvPr>
          <p:cNvSpPr/>
          <p:nvPr/>
        </p:nvSpPr>
        <p:spPr>
          <a:xfrm>
            <a:off x="4018835" y="1966098"/>
            <a:ext cx="955040" cy="1184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 message received</a:t>
            </a: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216428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25038</TotalTime>
  <Words>393</Words>
  <Application>Microsoft Macintosh PowerPoint</Application>
  <PresentationFormat>On-screen Show (16:9)</PresentationFormat>
  <Paragraphs>143</Paragraphs>
  <Slides>44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Arial Narrow</vt:lpstr>
      <vt:lpstr>Calibri</vt:lpstr>
      <vt:lpstr>Century Gothic</vt:lpstr>
      <vt:lpstr>Courier New</vt:lpstr>
      <vt:lpstr>Palatino Linotype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Kord IT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JingWen</dc:creator>
  <cp:lastModifiedBy>Karl Turnbull</cp:lastModifiedBy>
  <cp:revision>482</cp:revision>
  <dcterms:created xsi:type="dcterms:W3CDTF">2013-08-13T05:32:54Z</dcterms:created>
  <dcterms:modified xsi:type="dcterms:W3CDTF">2018-03-13T10:49:33Z</dcterms:modified>
</cp:coreProperties>
</file>