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7D4"/>
    <a:srgbClr val="66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34"/>
  </p:normalViewPr>
  <p:slideViewPr>
    <p:cSldViewPr snapToGrid="0" snapToObjects="1">
      <p:cViewPr varScale="1">
        <p:scale>
          <a:sx n="95" d="100"/>
          <a:sy n="95" d="100"/>
        </p:scale>
        <p:origin x="37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CC33-415C-034E-B4AC-611073C24425}" type="datetimeFigureOut">
              <a:rPr lang="en-US" smtClean="0"/>
              <a:t>3/14/18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09CD-6CBB-9349-8537-91CDA0E34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73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CC33-415C-034E-B4AC-611073C24425}" type="datetimeFigureOut">
              <a:rPr lang="en-US" smtClean="0"/>
              <a:t>3/14/18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09CD-6CBB-9349-8537-91CDA0E34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03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CC33-415C-034E-B4AC-611073C24425}" type="datetimeFigureOut">
              <a:rPr lang="en-US" smtClean="0"/>
              <a:t>3/14/18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09CD-6CBB-9349-8537-91CDA0E34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23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CC33-415C-034E-B4AC-611073C24425}" type="datetimeFigureOut">
              <a:rPr lang="en-US" smtClean="0"/>
              <a:t>3/14/18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09CD-6CBB-9349-8537-91CDA0E34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25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CC33-415C-034E-B4AC-611073C24425}" type="datetimeFigureOut">
              <a:rPr lang="en-US" smtClean="0"/>
              <a:t>3/14/18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09CD-6CBB-9349-8537-91CDA0E34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331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CC33-415C-034E-B4AC-611073C24425}" type="datetimeFigureOut">
              <a:rPr lang="en-US" smtClean="0"/>
              <a:t>3/14/18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09CD-6CBB-9349-8537-91CDA0E34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4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CC33-415C-034E-B4AC-611073C24425}" type="datetimeFigureOut">
              <a:rPr lang="en-US" smtClean="0"/>
              <a:t>3/14/18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09CD-6CBB-9349-8537-91CDA0E34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47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CC33-415C-034E-B4AC-611073C24425}" type="datetimeFigureOut">
              <a:rPr lang="en-US" smtClean="0"/>
              <a:t>3/14/18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09CD-6CBB-9349-8537-91CDA0E34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618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CC33-415C-034E-B4AC-611073C24425}" type="datetimeFigureOut">
              <a:rPr lang="en-US" smtClean="0"/>
              <a:t>3/14/18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09CD-6CBB-9349-8537-91CDA0E34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9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CC33-415C-034E-B4AC-611073C24425}" type="datetimeFigureOut">
              <a:rPr lang="en-US" smtClean="0"/>
              <a:t>3/14/18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09CD-6CBB-9349-8537-91CDA0E34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04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CC33-415C-034E-B4AC-611073C24425}" type="datetimeFigureOut">
              <a:rPr lang="en-US" smtClean="0"/>
              <a:t>3/14/18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09CD-6CBB-9349-8537-91CDA0E34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2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4CC33-415C-034E-B4AC-611073C24425}" type="datetimeFigureOut">
              <a:rPr lang="en-US" smtClean="0"/>
              <a:t>3/14/18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009CD-6CBB-9349-8537-91CDA0E34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051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4762173" y="4602390"/>
            <a:ext cx="3916614" cy="1408381"/>
          </a:xfrm>
          <a:prstGeom prst="rect">
            <a:avLst/>
          </a:prstGeom>
          <a:solidFill>
            <a:srgbClr val="0077D4"/>
          </a:solidFill>
          <a:ln w="12700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sz="1200" b="1" dirty="0">
                <a:solidFill>
                  <a:srgbClr val="FFFFFF"/>
                </a:solidFill>
              </a:rPr>
              <a:t>OpenEMIS Roles (Cloud Installation)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5213" y="4602390"/>
            <a:ext cx="3916614" cy="1408381"/>
          </a:xfrm>
          <a:prstGeom prst="rect">
            <a:avLst/>
          </a:prstGeom>
          <a:solidFill>
            <a:srgbClr val="0077D4"/>
          </a:solidFill>
          <a:ln w="12700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sz="1200" b="1" dirty="0">
                <a:solidFill>
                  <a:srgbClr val="FFFFFF"/>
                </a:solidFill>
              </a:rPr>
              <a:t>Ministry Roles (Local Installation)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65213" y="2841913"/>
            <a:ext cx="8213574" cy="1408381"/>
          </a:xfrm>
          <a:prstGeom prst="rect">
            <a:avLst/>
          </a:prstGeom>
          <a:solidFill>
            <a:srgbClr val="0077D4"/>
          </a:solidFill>
          <a:ln w="12700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sz="1200" b="1" dirty="0">
                <a:solidFill>
                  <a:srgbClr val="FFFFFF"/>
                </a:solidFill>
              </a:rPr>
              <a:t>Ministry or OpenEMIS Roles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65213" y="1081437"/>
            <a:ext cx="8213574" cy="1408381"/>
          </a:xfrm>
          <a:prstGeom prst="rect">
            <a:avLst/>
          </a:prstGeom>
          <a:solidFill>
            <a:srgbClr val="0077D4"/>
          </a:solidFill>
          <a:ln w="12700">
            <a:solidFill>
              <a:schemeClr val="bg1">
                <a:lumMod val="5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pPr algn="ctr"/>
            <a:r>
              <a:rPr lang="en-US" sz="1200" b="1" dirty="0">
                <a:solidFill>
                  <a:srgbClr val="FFFFFF"/>
                </a:solidFill>
              </a:rPr>
              <a:t>Ministry Roles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66599" y="6548904"/>
            <a:ext cx="6527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V20180313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30" y="129213"/>
            <a:ext cx="1772851" cy="68559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22776" y="311281"/>
            <a:ext cx="3698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OpenEMIS Operational Support Roles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823555" y="4973347"/>
            <a:ext cx="1420794" cy="691616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rgbClr val="6699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System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Administrator</a:t>
            </a:r>
          </a:p>
        </p:txBody>
      </p:sp>
      <p:sp>
        <p:nvSpPr>
          <p:cNvPr id="9" name="Rectangle 8"/>
          <p:cNvSpPr/>
          <p:nvPr/>
        </p:nvSpPr>
        <p:spPr>
          <a:xfrm>
            <a:off x="2602691" y="4973347"/>
            <a:ext cx="1420794" cy="69161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rgbClr val="0077D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Database</a:t>
            </a:r>
          </a:p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Administrators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120515" y="4973347"/>
            <a:ext cx="1420794" cy="69161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rgbClr val="0077D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System</a:t>
            </a:r>
          </a:p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Administrators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899651" y="4973347"/>
            <a:ext cx="1420794" cy="69161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rgbClr val="0077D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Database</a:t>
            </a:r>
          </a:p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Administrators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23555" y="1458962"/>
            <a:ext cx="1420794" cy="69161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rgbClr val="0077D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Service Desk</a:t>
            </a:r>
          </a:p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Officers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848920" y="1458962"/>
            <a:ext cx="1420794" cy="69161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rgbClr val="0077D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Training</a:t>
            </a:r>
          </a:p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Officers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23555" y="3208083"/>
            <a:ext cx="1420794" cy="69161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rgbClr val="0077D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Analysts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848920" y="3208083"/>
            <a:ext cx="1420794" cy="69161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rgbClr val="0077D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Designers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874285" y="3208083"/>
            <a:ext cx="1420794" cy="69161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rgbClr val="0077D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Developers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899651" y="3208083"/>
            <a:ext cx="1420794" cy="69161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rgbClr val="0077D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Testers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874285" y="1452394"/>
            <a:ext cx="1420794" cy="69161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rgbClr val="0077D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Data</a:t>
            </a:r>
          </a:p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Scientists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882940" y="1452394"/>
            <a:ext cx="1420794" cy="69161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rgbClr val="0077D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Application</a:t>
            </a:r>
          </a:p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Administrators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823555" y="4973347"/>
            <a:ext cx="1420794" cy="69161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rgbClr val="0077D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System</a:t>
            </a:r>
          </a:p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Administrators</a:t>
            </a:r>
          </a:p>
        </p:txBody>
      </p:sp>
      <p:sp>
        <p:nvSpPr>
          <p:cNvPr id="2" name="Rectangle 1"/>
          <p:cNvSpPr/>
          <p:nvPr/>
        </p:nvSpPr>
        <p:spPr>
          <a:xfrm>
            <a:off x="565798" y="6148724"/>
            <a:ext cx="80218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Example: 1,000 schools / 100,000 students / local installation = 1 x System Administrator / Database Administrator, 1 Analyst / Designer, </a:t>
            </a:r>
          </a:p>
          <a:p>
            <a:pPr algn="ct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2 x Developers, 1 x Tester, 3 x Service Desk Officers (National/Field), 1 x Trainer, 2 x Data Scientists, 1 x Application Administrator</a:t>
            </a:r>
          </a:p>
        </p:txBody>
      </p:sp>
      <p:pic>
        <p:nvPicPr>
          <p:cNvPr id="1026" name="Picture 47">
            <a:extLst>
              <a:ext uri="{FF2B5EF4-FFF2-40B4-BE49-F238E27FC236}">
                <a16:creationId xmlns:a16="http://schemas.microsoft.com/office/drawing/2014/main" id="{EA89A55B-5A39-ED40-A8AF-E61C78C17C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3337" y="109388"/>
            <a:ext cx="6731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>
            <a:extLst>
              <a:ext uri="{FF2B5EF4-FFF2-40B4-BE49-F238E27FC236}">
                <a16:creationId xmlns:a16="http://schemas.microsoft.com/office/drawing/2014/main" id="{7A2122B9-F841-3A4F-8787-70CC2E695D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020" y="306910"/>
            <a:ext cx="723900" cy="33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669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</TotalTime>
  <Words>101</Words>
  <Application>Microsoft Macintosh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Turnbull</dc:creator>
  <cp:lastModifiedBy>Karl Turnbull</cp:lastModifiedBy>
  <cp:revision>83</cp:revision>
  <dcterms:created xsi:type="dcterms:W3CDTF">2015-05-27T09:31:28Z</dcterms:created>
  <dcterms:modified xsi:type="dcterms:W3CDTF">2018-03-14T07:14:40Z</dcterms:modified>
</cp:coreProperties>
</file>