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D4"/>
    <a:srgbClr val="66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4"/>
  </p:normalViewPr>
  <p:slideViewPr>
    <p:cSldViewPr snapToGrid="0" snapToObjects="1">
      <p:cViewPr varScale="1">
        <p:scale>
          <a:sx n="95" d="100"/>
          <a:sy n="95" d="100"/>
        </p:scale>
        <p:origin x="3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7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0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3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3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4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4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1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9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4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4CC33-415C-034E-B4AC-611073C24425}" type="datetimeFigureOut">
              <a:rPr lang="en-US" smtClean="0"/>
              <a:t>3/14/18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09CD-6CBB-9349-8537-91CDA0E34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5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762173" y="4602390"/>
            <a:ext cx="3916614" cy="1408381"/>
          </a:xfrm>
          <a:prstGeom prst="rect">
            <a:avLst/>
          </a:prstGeom>
          <a:solidFill>
            <a:srgbClr val="0077D4"/>
          </a:solidFill>
          <a:ln w="12700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OpenEMIS Roles (Cloud Installation)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5213" y="4602390"/>
            <a:ext cx="3916614" cy="1408381"/>
          </a:xfrm>
          <a:prstGeom prst="rect">
            <a:avLst/>
          </a:prstGeom>
          <a:solidFill>
            <a:srgbClr val="0077D4"/>
          </a:solidFill>
          <a:ln w="12700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Ministry Roles (Local Installation)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5213" y="2841913"/>
            <a:ext cx="8213574" cy="1408381"/>
          </a:xfrm>
          <a:prstGeom prst="rect">
            <a:avLst/>
          </a:prstGeom>
          <a:solidFill>
            <a:srgbClr val="0077D4"/>
          </a:solidFill>
          <a:ln w="12700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Ministry or OpenEMIS Roles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5213" y="1081437"/>
            <a:ext cx="8213574" cy="1408381"/>
          </a:xfrm>
          <a:prstGeom prst="rect">
            <a:avLst/>
          </a:prstGeom>
          <a:solidFill>
            <a:srgbClr val="0077D4"/>
          </a:solidFill>
          <a:ln w="12700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Ministry Roles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66599" y="6548904"/>
            <a:ext cx="6527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V20180313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" y="129213"/>
            <a:ext cx="1772851" cy="6855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22776" y="311281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OpenEMIS Operational Support Roles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823555" y="4973347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rgbClr val="6699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Administrator</a:t>
            </a:r>
          </a:p>
        </p:txBody>
      </p:sp>
      <p:sp>
        <p:nvSpPr>
          <p:cNvPr id="9" name="Rectangle 8"/>
          <p:cNvSpPr/>
          <p:nvPr/>
        </p:nvSpPr>
        <p:spPr>
          <a:xfrm>
            <a:off x="2602691" y="4973347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Administrators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20515" y="4973347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Administrators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99651" y="4973347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Database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Administrators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3555" y="1458962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 Desk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Officers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48920" y="1458962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Training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Officers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23555" y="3208083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Analysts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48920" y="3208083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Designers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74285" y="3208083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Developers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99651" y="3208083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Testers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74285" y="1452394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Scientists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82940" y="1452394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Administrators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23555" y="4973347"/>
            <a:ext cx="1420794" cy="69161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7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</a:t>
            </a:r>
          </a:p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565798" y="6148724"/>
            <a:ext cx="80218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Example: 1,000 schools / 100,000 students / local installation = 1 x System Administrator / Database Administrator, 1 Analyst / Designer, </a:t>
            </a:r>
          </a:p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2 x Developers, 1 x Tester, 3 x Service Desk Officers (National/Field), 1 x Trainer, 2 x Data Scientists, 1 x Application Administrator</a:t>
            </a:r>
          </a:p>
        </p:txBody>
      </p:sp>
      <p:pic>
        <p:nvPicPr>
          <p:cNvPr id="1026" name="Picture 47">
            <a:extLst>
              <a:ext uri="{FF2B5EF4-FFF2-40B4-BE49-F238E27FC236}">
                <a16:creationId xmlns:a16="http://schemas.microsoft.com/office/drawing/2014/main" id="{EA89A55B-5A39-ED40-A8AF-E61C78C17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337" y="109388"/>
            <a:ext cx="6731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7A2122B9-F841-3A4F-8787-70CC2E695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020" y="306910"/>
            <a:ext cx="7239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669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101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Turnbull</dc:creator>
  <cp:lastModifiedBy>Karl Turnbull</cp:lastModifiedBy>
  <cp:revision>83</cp:revision>
  <dcterms:created xsi:type="dcterms:W3CDTF">2015-05-27T09:31:28Z</dcterms:created>
  <dcterms:modified xsi:type="dcterms:W3CDTF">2018-03-14T07:14:40Z</dcterms:modified>
</cp:coreProperties>
</file>